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1.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2.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3.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7" r:id="rId1"/>
  </p:sldMasterIdLst>
  <p:notesMasterIdLst>
    <p:notesMasterId r:id="rId40"/>
  </p:notesMasterIdLst>
  <p:sldIdLst>
    <p:sldId id="256" r:id="rId2"/>
    <p:sldId id="257" r:id="rId3"/>
    <p:sldId id="264" r:id="rId4"/>
    <p:sldId id="265" r:id="rId5"/>
    <p:sldId id="269" r:id="rId6"/>
    <p:sldId id="258" r:id="rId7"/>
    <p:sldId id="277" r:id="rId8"/>
    <p:sldId id="266" r:id="rId9"/>
    <p:sldId id="278" r:id="rId10"/>
    <p:sldId id="279" r:id="rId11"/>
    <p:sldId id="280" r:id="rId12"/>
    <p:sldId id="267" r:id="rId13"/>
    <p:sldId id="282" r:id="rId14"/>
    <p:sldId id="283" r:id="rId15"/>
    <p:sldId id="285" r:id="rId16"/>
    <p:sldId id="287" r:id="rId17"/>
    <p:sldId id="286" r:id="rId18"/>
    <p:sldId id="288" r:id="rId19"/>
    <p:sldId id="289" r:id="rId20"/>
    <p:sldId id="290" r:id="rId21"/>
    <p:sldId id="291" r:id="rId22"/>
    <p:sldId id="292" r:id="rId23"/>
    <p:sldId id="293" r:id="rId24"/>
    <p:sldId id="294" r:id="rId25"/>
    <p:sldId id="295" r:id="rId26"/>
    <p:sldId id="296" r:id="rId27"/>
    <p:sldId id="259" r:id="rId28"/>
    <p:sldId id="268" r:id="rId29"/>
    <p:sldId id="270" r:id="rId30"/>
    <p:sldId id="260" r:id="rId31"/>
    <p:sldId id="273" r:id="rId32"/>
    <p:sldId id="274" r:id="rId33"/>
    <p:sldId id="262" r:id="rId34"/>
    <p:sldId id="275" r:id="rId35"/>
    <p:sldId id="272" r:id="rId36"/>
    <p:sldId id="276" r:id="rId37"/>
    <p:sldId id="261" r:id="rId38"/>
    <p:sldId id="263" r:id="rId39"/>
  </p:sldIdLst>
  <p:sldSz cx="12192000" cy="6858000"/>
  <p:notesSz cx="6858000" cy="9144000"/>
  <p:defaultTex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668A92B-0FC8-66B4-C555-C1FFF74F7CCD}" v="31" dt="2024-04-22T18:23:31.25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08"/>
    <p:restoredTop sz="67234"/>
  </p:normalViewPr>
  <p:slideViewPr>
    <p:cSldViewPr snapToGrid="0">
      <p:cViewPr varScale="1">
        <p:scale>
          <a:sx n="80" d="100"/>
          <a:sy n="80" d="100"/>
        </p:scale>
        <p:origin x="784" y="184"/>
      </p:cViewPr>
      <p:guideLst/>
    </p:cSldViewPr>
  </p:slideViewPr>
  <p:notesTextViewPr>
    <p:cViewPr>
      <p:scale>
        <a:sx n="1" d="1"/>
        <a:sy n="1" d="1"/>
      </p:scale>
      <p:origin x="0" y="0"/>
    </p:cViewPr>
  </p:notesTextViewPr>
  <p:notesViewPr>
    <p:cSldViewPr snapToGrid="0">
      <p:cViewPr varScale="1">
        <p:scale>
          <a:sx n="93" d="100"/>
          <a:sy n="93" d="100"/>
        </p:scale>
        <p:origin x="2576" y="20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presProps" Target="presProps.xml"/></Relationships>
</file>

<file path=ppt/diagrams/_rels/data5.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5.svg"/><Relationship Id="rId5" Type="http://schemas.openxmlformats.org/officeDocument/2006/relationships/image" Target="../media/image14.png"/><Relationship Id="rId10" Type="http://schemas.openxmlformats.org/officeDocument/2006/relationships/image" Target="../media/image19.svg"/><Relationship Id="rId4" Type="http://schemas.openxmlformats.org/officeDocument/2006/relationships/image" Target="../media/image13.svg"/><Relationship Id="rId9" Type="http://schemas.openxmlformats.org/officeDocument/2006/relationships/image" Target="../media/image18.png"/></Relationships>
</file>

<file path=ppt/diagrams/_rels/drawing5.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5.svg"/><Relationship Id="rId5" Type="http://schemas.openxmlformats.org/officeDocument/2006/relationships/image" Target="../media/image14.png"/><Relationship Id="rId10" Type="http://schemas.openxmlformats.org/officeDocument/2006/relationships/image" Target="../media/image19.svg"/><Relationship Id="rId4" Type="http://schemas.openxmlformats.org/officeDocument/2006/relationships/image" Target="../media/image13.svg"/><Relationship Id="rId9" Type="http://schemas.openxmlformats.org/officeDocument/2006/relationships/image" Target="../media/image18.pn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icontext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ED19EB8-1840-4EC6-8B7D-ECF10333FA2D}" type="doc">
      <dgm:prSet loTypeId="urn:microsoft.com/office/officeart/2005/8/layout/process5" loCatId="process" qsTypeId="urn:microsoft.com/office/officeart/2005/8/quickstyle/simple1" qsCatId="simple" csTypeId="urn:microsoft.com/office/officeart/2005/8/colors/colorful2" csCatId="colorful"/>
      <dgm:spPr/>
      <dgm:t>
        <a:bodyPr/>
        <a:lstStyle/>
        <a:p>
          <a:endParaRPr lang="en-US"/>
        </a:p>
      </dgm:t>
    </dgm:pt>
    <dgm:pt modelId="{AA7FA791-C625-4A78-9522-92AF2805A320}">
      <dgm:prSet/>
      <dgm:spPr/>
      <dgm:t>
        <a:bodyPr/>
        <a:lstStyle/>
        <a:p>
          <a:r>
            <a:rPr lang="tr-TR" b="0" i="0"/>
            <a:t>Araştırma Sorusu</a:t>
          </a:r>
          <a:endParaRPr lang="en-US"/>
        </a:p>
      </dgm:t>
    </dgm:pt>
    <dgm:pt modelId="{0BF08FD0-8611-4E46-BE32-2F7AA5779CCD}" type="parTrans" cxnId="{69121291-E3BF-420E-88A3-3710541805A4}">
      <dgm:prSet/>
      <dgm:spPr/>
      <dgm:t>
        <a:bodyPr/>
        <a:lstStyle/>
        <a:p>
          <a:endParaRPr lang="en-US"/>
        </a:p>
      </dgm:t>
    </dgm:pt>
    <dgm:pt modelId="{F5B680AE-FCDD-498C-83A5-7D4AED6C0E92}" type="sibTrans" cxnId="{69121291-E3BF-420E-88A3-3710541805A4}">
      <dgm:prSet/>
      <dgm:spPr/>
      <dgm:t>
        <a:bodyPr/>
        <a:lstStyle/>
        <a:p>
          <a:endParaRPr lang="en-US"/>
        </a:p>
      </dgm:t>
    </dgm:pt>
    <dgm:pt modelId="{0C5E066E-7F59-4C62-A43C-2A9BF2364D99}">
      <dgm:prSet/>
      <dgm:spPr/>
      <dgm:t>
        <a:bodyPr/>
        <a:lstStyle/>
        <a:p>
          <a:r>
            <a:rPr lang="tr-TR" b="0" i="0"/>
            <a:t>Hipotez</a:t>
          </a:r>
          <a:endParaRPr lang="en-US"/>
        </a:p>
      </dgm:t>
    </dgm:pt>
    <dgm:pt modelId="{4720C233-770D-4C0D-A2BE-779375656BC3}" type="parTrans" cxnId="{107A4125-6652-43F9-AFE7-5487500B313C}">
      <dgm:prSet/>
      <dgm:spPr/>
      <dgm:t>
        <a:bodyPr/>
        <a:lstStyle/>
        <a:p>
          <a:endParaRPr lang="en-US"/>
        </a:p>
      </dgm:t>
    </dgm:pt>
    <dgm:pt modelId="{BEAA459E-3D8B-409F-B9B3-96EEBF4A746D}" type="sibTrans" cxnId="{107A4125-6652-43F9-AFE7-5487500B313C}">
      <dgm:prSet/>
      <dgm:spPr/>
      <dgm:t>
        <a:bodyPr/>
        <a:lstStyle/>
        <a:p>
          <a:endParaRPr lang="en-US"/>
        </a:p>
      </dgm:t>
    </dgm:pt>
    <dgm:pt modelId="{7E391090-9430-3446-ACB7-FB62C1C87ECD}" type="pres">
      <dgm:prSet presAssocID="{7ED19EB8-1840-4EC6-8B7D-ECF10333FA2D}" presName="diagram" presStyleCnt="0">
        <dgm:presLayoutVars>
          <dgm:dir/>
          <dgm:resizeHandles val="exact"/>
        </dgm:presLayoutVars>
      </dgm:prSet>
      <dgm:spPr/>
    </dgm:pt>
    <dgm:pt modelId="{17A77AD5-19DF-5141-B6CA-6FD7FF16EEA9}" type="pres">
      <dgm:prSet presAssocID="{AA7FA791-C625-4A78-9522-92AF2805A320}" presName="node" presStyleLbl="node1" presStyleIdx="0" presStyleCnt="2">
        <dgm:presLayoutVars>
          <dgm:bulletEnabled val="1"/>
        </dgm:presLayoutVars>
      </dgm:prSet>
      <dgm:spPr/>
    </dgm:pt>
    <dgm:pt modelId="{5381E323-F98E-7A4B-8B6C-E1CE9B77FF55}" type="pres">
      <dgm:prSet presAssocID="{F5B680AE-FCDD-498C-83A5-7D4AED6C0E92}" presName="sibTrans" presStyleLbl="sibTrans2D1" presStyleIdx="0" presStyleCnt="1"/>
      <dgm:spPr/>
    </dgm:pt>
    <dgm:pt modelId="{06E77D9C-2831-7742-A4DB-4E2281232CD0}" type="pres">
      <dgm:prSet presAssocID="{F5B680AE-FCDD-498C-83A5-7D4AED6C0E92}" presName="connectorText" presStyleLbl="sibTrans2D1" presStyleIdx="0" presStyleCnt="1"/>
      <dgm:spPr/>
    </dgm:pt>
    <dgm:pt modelId="{D5492ECA-D120-1C40-B237-05EAF95F8171}" type="pres">
      <dgm:prSet presAssocID="{0C5E066E-7F59-4C62-A43C-2A9BF2364D99}" presName="node" presStyleLbl="node1" presStyleIdx="1" presStyleCnt="2">
        <dgm:presLayoutVars>
          <dgm:bulletEnabled val="1"/>
        </dgm:presLayoutVars>
      </dgm:prSet>
      <dgm:spPr/>
    </dgm:pt>
  </dgm:ptLst>
  <dgm:cxnLst>
    <dgm:cxn modelId="{107A4125-6652-43F9-AFE7-5487500B313C}" srcId="{7ED19EB8-1840-4EC6-8B7D-ECF10333FA2D}" destId="{0C5E066E-7F59-4C62-A43C-2A9BF2364D99}" srcOrd="1" destOrd="0" parTransId="{4720C233-770D-4C0D-A2BE-779375656BC3}" sibTransId="{BEAA459E-3D8B-409F-B9B3-96EEBF4A746D}"/>
    <dgm:cxn modelId="{0273605B-8D64-AC43-9205-0D497514AD2B}" type="presOf" srcId="{0C5E066E-7F59-4C62-A43C-2A9BF2364D99}" destId="{D5492ECA-D120-1C40-B237-05EAF95F8171}" srcOrd="0" destOrd="0" presId="urn:microsoft.com/office/officeart/2005/8/layout/process5"/>
    <dgm:cxn modelId="{033E1870-8A85-5C42-850B-753059506A06}" type="presOf" srcId="{AA7FA791-C625-4A78-9522-92AF2805A320}" destId="{17A77AD5-19DF-5141-B6CA-6FD7FF16EEA9}" srcOrd="0" destOrd="0" presId="urn:microsoft.com/office/officeart/2005/8/layout/process5"/>
    <dgm:cxn modelId="{69121291-E3BF-420E-88A3-3710541805A4}" srcId="{7ED19EB8-1840-4EC6-8B7D-ECF10333FA2D}" destId="{AA7FA791-C625-4A78-9522-92AF2805A320}" srcOrd="0" destOrd="0" parTransId="{0BF08FD0-8611-4E46-BE32-2F7AA5779CCD}" sibTransId="{F5B680AE-FCDD-498C-83A5-7D4AED6C0E92}"/>
    <dgm:cxn modelId="{CFF1459F-98E2-0943-A74C-FFAE0C3B7DE2}" type="presOf" srcId="{7ED19EB8-1840-4EC6-8B7D-ECF10333FA2D}" destId="{7E391090-9430-3446-ACB7-FB62C1C87ECD}" srcOrd="0" destOrd="0" presId="urn:microsoft.com/office/officeart/2005/8/layout/process5"/>
    <dgm:cxn modelId="{848B78CE-A9D6-494D-8C3E-236BC0CEF4F0}" type="presOf" srcId="{F5B680AE-FCDD-498C-83A5-7D4AED6C0E92}" destId="{06E77D9C-2831-7742-A4DB-4E2281232CD0}" srcOrd="1" destOrd="0" presId="urn:microsoft.com/office/officeart/2005/8/layout/process5"/>
    <dgm:cxn modelId="{AC414DF3-F0CD-4448-ACF9-09C63A9EC9A6}" type="presOf" srcId="{F5B680AE-FCDD-498C-83A5-7D4AED6C0E92}" destId="{5381E323-F98E-7A4B-8B6C-E1CE9B77FF55}" srcOrd="0" destOrd="0" presId="urn:microsoft.com/office/officeart/2005/8/layout/process5"/>
    <dgm:cxn modelId="{92863240-DC24-724D-9EB3-BBFA9F9062A4}" type="presParOf" srcId="{7E391090-9430-3446-ACB7-FB62C1C87ECD}" destId="{17A77AD5-19DF-5141-B6CA-6FD7FF16EEA9}" srcOrd="0" destOrd="0" presId="urn:microsoft.com/office/officeart/2005/8/layout/process5"/>
    <dgm:cxn modelId="{BCDEA5B3-330D-6B4E-86B7-33007E705BF9}" type="presParOf" srcId="{7E391090-9430-3446-ACB7-FB62C1C87ECD}" destId="{5381E323-F98E-7A4B-8B6C-E1CE9B77FF55}" srcOrd="1" destOrd="0" presId="urn:microsoft.com/office/officeart/2005/8/layout/process5"/>
    <dgm:cxn modelId="{3233FC56-CC76-254D-A174-BD77F61F96DD}" type="presParOf" srcId="{5381E323-F98E-7A4B-8B6C-E1CE9B77FF55}" destId="{06E77D9C-2831-7742-A4DB-4E2281232CD0}" srcOrd="0" destOrd="0" presId="urn:microsoft.com/office/officeart/2005/8/layout/process5"/>
    <dgm:cxn modelId="{176A3998-763D-B444-9482-467E601F996F}" type="presParOf" srcId="{7E391090-9430-3446-ACB7-FB62C1C87ECD}" destId="{D5492ECA-D120-1C40-B237-05EAF95F8171}" srcOrd="2" destOrd="0" presId="urn:microsoft.com/office/officeart/2005/8/layout/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958C255-8DDB-4228-B386-8A370B27626B}" type="doc">
      <dgm:prSet loTypeId="urn:microsoft.com/office/officeart/2005/8/layout/hChevron3" loCatId="process" qsTypeId="urn:microsoft.com/office/officeart/2005/8/quickstyle/simple1" qsCatId="simple" csTypeId="urn:microsoft.com/office/officeart/2005/8/colors/accent1_2" csCatId="accent1" phldr="1"/>
      <dgm:spPr/>
      <dgm:t>
        <a:bodyPr/>
        <a:lstStyle/>
        <a:p>
          <a:endParaRPr lang="en-US"/>
        </a:p>
      </dgm:t>
    </dgm:pt>
    <dgm:pt modelId="{88519C04-CE81-4932-9C2C-C3804BF4580B}">
      <dgm:prSet/>
      <dgm:spPr/>
      <dgm:t>
        <a:bodyPr/>
        <a:lstStyle/>
        <a:p>
          <a:r>
            <a:rPr lang="en-US"/>
            <a:t>Interaktif</a:t>
          </a:r>
        </a:p>
      </dgm:t>
    </dgm:pt>
    <dgm:pt modelId="{213D636F-3C2C-4E89-A69A-16F6ACC5F3B7}" type="parTrans" cxnId="{8E198FC7-8BEB-4C57-8B44-001E1411F6E3}">
      <dgm:prSet/>
      <dgm:spPr/>
      <dgm:t>
        <a:bodyPr/>
        <a:lstStyle/>
        <a:p>
          <a:endParaRPr lang="en-US"/>
        </a:p>
      </dgm:t>
    </dgm:pt>
    <dgm:pt modelId="{A03FB9BE-85AC-40AD-A501-A955B3CCFB64}" type="sibTrans" cxnId="{8E198FC7-8BEB-4C57-8B44-001E1411F6E3}">
      <dgm:prSet/>
      <dgm:spPr/>
      <dgm:t>
        <a:bodyPr/>
        <a:lstStyle/>
        <a:p>
          <a:endParaRPr lang="en-US"/>
        </a:p>
      </dgm:t>
    </dgm:pt>
    <dgm:pt modelId="{AF8C6AB9-FBB2-497B-8BFE-12D5358A48AE}">
      <dgm:prSet/>
      <dgm:spPr/>
      <dgm:t>
        <a:bodyPr/>
        <a:lstStyle/>
        <a:p>
          <a:r>
            <a:rPr lang="en-US"/>
            <a:t>Bilgi Sağlayıcı</a:t>
          </a:r>
        </a:p>
      </dgm:t>
    </dgm:pt>
    <dgm:pt modelId="{F02F391E-546A-4DCF-BD3B-810AE81B1AEB}" type="parTrans" cxnId="{6F7C8B5B-8A14-4E89-8FFE-BB612408CD75}">
      <dgm:prSet/>
      <dgm:spPr/>
      <dgm:t>
        <a:bodyPr/>
        <a:lstStyle/>
        <a:p>
          <a:endParaRPr lang="en-US"/>
        </a:p>
      </dgm:t>
    </dgm:pt>
    <dgm:pt modelId="{6651965B-4A6C-4EF7-A9DA-9033B7209E78}" type="sibTrans" cxnId="{6F7C8B5B-8A14-4E89-8FFE-BB612408CD75}">
      <dgm:prSet/>
      <dgm:spPr/>
      <dgm:t>
        <a:bodyPr/>
        <a:lstStyle/>
        <a:p>
          <a:endParaRPr lang="en-US"/>
        </a:p>
      </dgm:t>
    </dgm:pt>
    <dgm:pt modelId="{5EC025A3-1E39-4AAF-812C-7E1B09B28189}">
      <dgm:prSet/>
      <dgm:spPr/>
      <dgm:t>
        <a:bodyPr/>
        <a:lstStyle/>
        <a:p>
          <a:r>
            <a:rPr lang="en-US"/>
            <a:t>Yardımcı</a:t>
          </a:r>
        </a:p>
      </dgm:t>
    </dgm:pt>
    <dgm:pt modelId="{FA98BB56-A6BA-43CD-B12D-A0EF4501EE10}" type="parTrans" cxnId="{359B4D25-561A-4A59-8D72-BF740A4F0B39}">
      <dgm:prSet/>
      <dgm:spPr/>
      <dgm:t>
        <a:bodyPr/>
        <a:lstStyle/>
        <a:p>
          <a:endParaRPr lang="en-US"/>
        </a:p>
      </dgm:t>
    </dgm:pt>
    <dgm:pt modelId="{2100E874-169C-4D49-A0FB-D0527D86977D}" type="sibTrans" cxnId="{359B4D25-561A-4A59-8D72-BF740A4F0B39}">
      <dgm:prSet/>
      <dgm:spPr/>
      <dgm:t>
        <a:bodyPr/>
        <a:lstStyle/>
        <a:p>
          <a:endParaRPr lang="en-US"/>
        </a:p>
      </dgm:t>
    </dgm:pt>
    <dgm:pt modelId="{59B241E7-9F3B-4B60-BD10-DE20B316EE20}">
      <dgm:prSet/>
      <dgm:spPr/>
      <dgm:t>
        <a:bodyPr/>
        <a:lstStyle/>
        <a:p>
          <a:r>
            <a:rPr lang="en-US" dirty="0" err="1"/>
            <a:t>İletişim</a:t>
          </a:r>
          <a:r>
            <a:rPr lang="en-US" dirty="0"/>
            <a:t> </a:t>
          </a:r>
          <a:r>
            <a:rPr lang="en-US" dirty="0" err="1"/>
            <a:t>Kalitesi</a:t>
          </a:r>
          <a:endParaRPr lang="en-US" dirty="0"/>
        </a:p>
      </dgm:t>
    </dgm:pt>
    <dgm:pt modelId="{1F71D80D-33A4-446A-99A4-CC168AD41162}" type="parTrans" cxnId="{0B1E7A37-26E1-4CDC-9B8A-884F6933ABA3}">
      <dgm:prSet/>
      <dgm:spPr/>
      <dgm:t>
        <a:bodyPr/>
        <a:lstStyle/>
        <a:p>
          <a:endParaRPr lang="en-US"/>
        </a:p>
      </dgm:t>
    </dgm:pt>
    <dgm:pt modelId="{7323EDC2-AAE1-4A90-A34C-FFDED4EBC90D}" type="sibTrans" cxnId="{0B1E7A37-26E1-4CDC-9B8A-884F6933ABA3}">
      <dgm:prSet/>
      <dgm:spPr/>
      <dgm:t>
        <a:bodyPr/>
        <a:lstStyle/>
        <a:p>
          <a:endParaRPr lang="en-US"/>
        </a:p>
      </dgm:t>
    </dgm:pt>
    <dgm:pt modelId="{CC51F9FA-151F-F949-BDB6-7E28394D63FA}" type="pres">
      <dgm:prSet presAssocID="{F958C255-8DDB-4228-B386-8A370B27626B}" presName="Name0" presStyleCnt="0">
        <dgm:presLayoutVars>
          <dgm:dir/>
          <dgm:resizeHandles val="exact"/>
        </dgm:presLayoutVars>
      </dgm:prSet>
      <dgm:spPr/>
    </dgm:pt>
    <dgm:pt modelId="{DFA5F7C1-EF82-CF4C-ACFF-AB7E5CAAE965}" type="pres">
      <dgm:prSet presAssocID="{88519C04-CE81-4932-9C2C-C3804BF4580B}" presName="parTxOnly" presStyleLbl="node1" presStyleIdx="0" presStyleCnt="4">
        <dgm:presLayoutVars>
          <dgm:bulletEnabled val="1"/>
        </dgm:presLayoutVars>
      </dgm:prSet>
      <dgm:spPr/>
    </dgm:pt>
    <dgm:pt modelId="{3EEBF4B1-3D67-6C45-931A-EB4EC72DA487}" type="pres">
      <dgm:prSet presAssocID="{A03FB9BE-85AC-40AD-A501-A955B3CCFB64}" presName="parSpace" presStyleCnt="0"/>
      <dgm:spPr/>
    </dgm:pt>
    <dgm:pt modelId="{57675DAC-7B91-5349-A96B-5A63F6512940}" type="pres">
      <dgm:prSet presAssocID="{AF8C6AB9-FBB2-497B-8BFE-12D5358A48AE}" presName="parTxOnly" presStyleLbl="node1" presStyleIdx="1" presStyleCnt="4">
        <dgm:presLayoutVars>
          <dgm:bulletEnabled val="1"/>
        </dgm:presLayoutVars>
      </dgm:prSet>
      <dgm:spPr/>
    </dgm:pt>
    <dgm:pt modelId="{BA915338-A908-7A4D-8D26-CF3078EE7971}" type="pres">
      <dgm:prSet presAssocID="{6651965B-4A6C-4EF7-A9DA-9033B7209E78}" presName="parSpace" presStyleCnt="0"/>
      <dgm:spPr/>
    </dgm:pt>
    <dgm:pt modelId="{73A079BA-541E-D24E-A11B-B6949F5173E4}" type="pres">
      <dgm:prSet presAssocID="{5EC025A3-1E39-4AAF-812C-7E1B09B28189}" presName="parTxOnly" presStyleLbl="node1" presStyleIdx="2" presStyleCnt="4">
        <dgm:presLayoutVars>
          <dgm:bulletEnabled val="1"/>
        </dgm:presLayoutVars>
      </dgm:prSet>
      <dgm:spPr/>
    </dgm:pt>
    <dgm:pt modelId="{553F387F-AF34-6F41-A7B7-8FE279B95082}" type="pres">
      <dgm:prSet presAssocID="{2100E874-169C-4D49-A0FB-D0527D86977D}" presName="parSpace" presStyleCnt="0"/>
      <dgm:spPr/>
    </dgm:pt>
    <dgm:pt modelId="{C4294B7F-9C61-F347-BD36-643ED1958D52}" type="pres">
      <dgm:prSet presAssocID="{59B241E7-9F3B-4B60-BD10-DE20B316EE20}" presName="parTxOnly" presStyleLbl="node1" presStyleIdx="3" presStyleCnt="4">
        <dgm:presLayoutVars>
          <dgm:bulletEnabled val="1"/>
        </dgm:presLayoutVars>
      </dgm:prSet>
      <dgm:spPr/>
    </dgm:pt>
  </dgm:ptLst>
  <dgm:cxnLst>
    <dgm:cxn modelId="{359B4D25-561A-4A59-8D72-BF740A4F0B39}" srcId="{F958C255-8DDB-4228-B386-8A370B27626B}" destId="{5EC025A3-1E39-4AAF-812C-7E1B09B28189}" srcOrd="2" destOrd="0" parTransId="{FA98BB56-A6BA-43CD-B12D-A0EF4501EE10}" sibTransId="{2100E874-169C-4D49-A0FB-D0527D86977D}"/>
    <dgm:cxn modelId="{9B4B3A35-6600-5B45-900A-4E4FA15D3446}" type="presOf" srcId="{5EC025A3-1E39-4AAF-812C-7E1B09B28189}" destId="{73A079BA-541E-D24E-A11B-B6949F5173E4}" srcOrd="0" destOrd="0" presId="urn:microsoft.com/office/officeart/2005/8/layout/hChevron3"/>
    <dgm:cxn modelId="{0B1E7A37-26E1-4CDC-9B8A-884F6933ABA3}" srcId="{F958C255-8DDB-4228-B386-8A370B27626B}" destId="{59B241E7-9F3B-4B60-BD10-DE20B316EE20}" srcOrd="3" destOrd="0" parTransId="{1F71D80D-33A4-446A-99A4-CC168AD41162}" sibTransId="{7323EDC2-AAE1-4A90-A34C-FFDED4EBC90D}"/>
    <dgm:cxn modelId="{15CF7157-6AF1-BF4F-9117-19BDCEAFD576}" type="presOf" srcId="{59B241E7-9F3B-4B60-BD10-DE20B316EE20}" destId="{C4294B7F-9C61-F347-BD36-643ED1958D52}" srcOrd="0" destOrd="0" presId="urn:microsoft.com/office/officeart/2005/8/layout/hChevron3"/>
    <dgm:cxn modelId="{6F7C8B5B-8A14-4E89-8FFE-BB612408CD75}" srcId="{F958C255-8DDB-4228-B386-8A370B27626B}" destId="{AF8C6AB9-FBB2-497B-8BFE-12D5358A48AE}" srcOrd="1" destOrd="0" parTransId="{F02F391E-546A-4DCF-BD3B-810AE81B1AEB}" sibTransId="{6651965B-4A6C-4EF7-A9DA-9033B7209E78}"/>
    <dgm:cxn modelId="{4E230392-1D0D-6545-A3F1-5320DF3D4360}" type="presOf" srcId="{F958C255-8DDB-4228-B386-8A370B27626B}" destId="{CC51F9FA-151F-F949-BDB6-7E28394D63FA}" srcOrd="0" destOrd="0" presId="urn:microsoft.com/office/officeart/2005/8/layout/hChevron3"/>
    <dgm:cxn modelId="{0AFCC4C5-2313-8245-8747-CBB4A4A51989}" type="presOf" srcId="{88519C04-CE81-4932-9C2C-C3804BF4580B}" destId="{DFA5F7C1-EF82-CF4C-ACFF-AB7E5CAAE965}" srcOrd="0" destOrd="0" presId="urn:microsoft.com/office/officeart/2005/8/layout/hChevron3"/>
    <dgm:cxn modelId="{8E198FC7-8BEB-4C57-8B44-001E1411F6E3}" srcId="{F958C255-8DDB-4228-B386-8A370B27626B}" destId="{88519C04-CE81-4932-9C2C-C3804BF4580B}" srcOrd="0" destOrd="0" parTransId="{213D636F-3C2C-4E89-A69A-16F6ACC5F3B7}" sibTransId="{A03FB9BE-85AC-40AD-A501-A955B3CCFB64}"/>
    <dgm:cxn modelId="{95DDF8D0-6F2F-B049-AB2F-88CC0D8FC286}" type="presOf" srcId="{AF8C6AB9-FBB2-497B-8BFE-12D5358A48AE}" destId="{57675DAC-7B91-5349-A96B-5A63F6512940}" srcOrd="0" destOrd="0" presId="urn:microsoft.com/office/officeart/2005/8/layout/hChevron3"/>
    <dgm:cxn modelId="{04A809B4-9535-CF46-93BD-A24350A8849E}" type="presParOf" srcId="{CC51F9FA-151F-F949-BDB6-7E28394D63FA}" destId="{DFA5F7C1-EF82-CF4C-ACFF-AB7E5CAAE965}" srcOrd="0" destOrd="0" presId="urn:microsoft.com/office/officeart/2005/8/layout/hChevron3"/>
    <dgm:cxn modelId="{04F673B2-632F-1E4A-A709-939D3FFAEAB3}" type="presParOf" srcId="{CC51F9FA-151F-F949-BDB6-7E28394D63FA}" destId="{3EEBF4B1-3D67-6C45-931A-EB4EC72DA487}" srcOrd="1" destOrd="0" presId="urn:microsoft.com/office/officeart/2005/8/layout/hChevron3"/>
    <dgm:cxn modelId="{7C5C6C4D-B463-EE49-B9C5-22FBADC43C33}" type="presParOf" srcId="{CC51F9FA-151F-F949-BDB6-7E28394D63FA}" destId="{57675DAC-7B91-5349-A96B-5A63F6512940}" srcOrd="2" destOrd="0" presId="urn:microsoft.com/office/officeart/2005/8/layout/hChevron3"/>
    <dgm:cxn modelId="{5AFC0F41-7B17-BF45-8364-1130AA589A70}" type="presParOf" srcId="{CC51F9FA-151F-F949-BDB6-7E28394D63FA}" destId="{BA915338-A908-7A4D-8D26-CF3078EE7971}" srcOrd="3" destOrd="0" presId="urn:microsoft.com/office/officeart/2005/8/layout/hChevron3"/>
    <dgm:cxn modelId="{C744D7CF-7123-EB47-8772-58CE6F674333}" type="presParOf" srcId="{CC51F9FA-151F-F949-BDB6-7E28394D63FA}" destId="{73A079BA-541E-D24E-A11B-B6949F5173E4}" srcOrd="4" destOrd="0" presId="urn:microsoft.com/office/officeart/2005/8/layout/hChevron3"/>
    <dgm:cxn modelId="{3D402899-193F-3448-8203-662D0609EB96}" type="presParOf" srcId="{CC51F9FA-151F-F949-BDB6-7E28394D63FA}" destId="{553F387F-AF34-6F41-A7B7-8FE279B95082}" srcOrd="5" destOrd="0" presId="urn:microsoft.com/office/officeart/2005/8/layout/hChevron3"/>
    <dgm:cxn modelId="{9EE2D299-9A4D-6041-BBF4-9F60820D27E6}" type="presParOf" srcId="{CC51F9FA-151F-F949-BDB6-7E28394D63FA}" destId="{C4294B7F-9C61-F347-BD36-643ED1958D52}" srcOrd="6"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E5B3577-1546-407E-887A-C68709B32159}" type="doc">
      <dgm:prSet loTypeId="urn:microsoft.com/office/officeart/2005/8/layout/list1" loCatId="list" qsTypeId="urn:microsoft.com/office/officeart/2005/8/quickstyle/simple1" qsCatId="simple" csTypeId="urn:microsoft.com/office/officeart/2005/8/colors/colorful5" csCatId="colorful"/>
      <dgm:spPr/>
      <dgm:t>
        <a:bodyPr/>
        <a:lstStyle/>
        <a:p>
          <a:endParaRPr lang="en-US"/>
        </a:p>
      </dgm:t>
    </dgm:pt>
    <dgm:pt modelId="{6B7EE197-C3C7-46D2-A862-E482E3DE8B62}">
      <dgm:prSet/>
      <dgm:spPr/>
      <dgm:t>
        <a:bodyPr/>
        <a:lstStyle/>
        <a:p>
          <a:r>
            <a:rPr lang="en-US" b="0" i="0"/>
            <a:t>Geliştirme Hedefi</a:t>
          </a:r>
          <a:endParaRPr lang="en-US"/>
        </a:p>
      </dgm:t>
    </dgm:pt>
    <dgm:pt modelId="{2D872A3E-C235-43BD-89F6-C04EBA461277}" type="parTrans" cxnId="{AA815D22-8513-4295-84C5-DB0159977E9E}">
      <dgm:prSet/>
      <dgm:spPr/>
      <dgm:t>
        <a:bodyPr/>
        <a:lstStyle/>
        <a:p>
          <a:endParaRPr lang="en-US"/>
        </a:p>
      </dgm:t>
    </dgm:pt>
    <dgm:pt modelId="{D393E1E4-0A62-4DD3-B49E-EFD927CA875C}" type="sibTrans" cxnId="{AA815D22-8513-4295-84C5-DB0159977E9E}">
      <dgm:prSet/>
      <dgm:spPr/>
      <dgm:t>
        <a:bodyPr/>
        <a:lstStyle/>
        <a:p>
          <a:endParaRPr lang="en-US"/>
        </a:p>
      </dgm:t>
    </dgm:pt>
    <dgm:pt modelId="{338B48FD-3306-4FC4-8B05-00E52E06CD56}">
      <dgm:prSet/>
      <dgm:spPr/>
      <dgm:t>
        <a:bodyPr/>
        <a:lstStyle/>
        <a:p>
          <a:r>
            <a:rPr lang="en-US" b="0" i="0"/>
            <a:t>Erişilebilirlik Hedefi</a:t>
          </a:r>
          <a:endParaRPr lang="en-US"/>
        </a:p>
      </dgm:t>
    </dgm:pt>
    <dgm:pt modelId="{5FD03F0D-8EBE-47D9-B4F6-7064FF3FB12C}" type="parTrans" cxnId="{D4A58E7A-9362-42FE-9D72-D1CDFD527BA1}">
      <dgm:prSet/>
      <dgm:spPr/>
      <dgm:t>
        <a:bodyPr/>
        <a:lstStyle/>
        <a:p>
          <a:endParaRPr lang="en-US"/>
        </a:p>
      </dgm:t>
    </dgm:pt>
    <dgm:pt modelId="{BC263C21-418A-4A90-A479-299EA69CFAE7}" type="sibTrans" cxnId="{D4A58E7A-9362-42FE-9D72-D1CDFD527BA1}">
      <dgm:prSet/>
      <dgm:spPr/>
      <dgm:t>
        <a:bodyPr/>
        <a:lstStyle/>
        <a:p>
          <a:endParaRPr lang="en-US"/>
        </a:p>
      </dgm:t>
    </dgm:pt>
    <dgm:pt modelId="{7AAE8359-70F4-4C82-AE64-8EA0BFC87B01}">
      <dgm:prSet/>
      <dgm:spPr/>
      <dgm:t>
        <a:bodyPr/>
        <a:lstStyle/>
        <a:p>
          <a:r>
            <a:rPr lang="en-US" b="0" i="0"/>
            <a:t>Doğruluk Hedefi</a:t>
          </a:r>
          <a:endParaRPr lang="en-US"/>
        </a:p>
      </dgm:t>
    </dgm:pt>
    <dgm:pt modelId="{EF6C7ABB-D0EC-4837-BE18-A7B36E160B81}" type="parTrans" cxnId="{BBE7E063-2D34-400A-AEFB-4A5587A6996E}">
      <dgm:prSet/>
      <dgm:spPr/>
      <dgm:t>
        <a:bodyPr/>
        <a:lstStyle/>
        <a:p>
          <a:endParaRPr lang="en-US"/>
        </a:p>
      </dgm:t>
    </dgm:pt>
    <dgm:pt modelId="{6D28CB3D-4733-4A67-AAED-AB91DE485E31}" type="sibTrans" cxnId="{BBE7E063-2D34-400A-AEFB-4A5587A6996E}">
      <dgm:prSet/>
      <dgm:spPr/>
      <dgm:t>
        <a:bodyPr/>
        <a:lstStyle/>
        <a:p>
          <a:endParaRPr lang="en-US"/>
        </a:p>
      </dgm:t>
    </dgm:pt>
    <dgm:pt modelId="{B11B0383-080D-0D41-ACEF-9A7666F298EC}" type="pres">
      <dgm:prSet presAssocID="{7E5B3577-1546-407E-887A-C68709B32159}" presName="linear" presStyleCnt="0">
        <dgm:presLayoutVars>
          <dgm:dir/>
          <dgm:animLvl val="lvl"/>
          <dgm:resizeHandles val="exact"/>
        </dgm:presLayoutVars>
      </dgm:prSet>
      <dgm:spPr/>
    </dgm:pt>
    <dgm:pt modelId="{EA48C0E4-EFF2-CF40-86EA-DED1FDEB58AC}" type="pres">
      <dgm:prSet presAssocID="{6B7EE197-C3C7-46D2-A862-E482E3DE8B62}" presName="parentLin" presStyleCnt="0"/>
      <dgm:spPr/>
    </dgm:pt>
    <dgm:pt modelId="{1435DD9E-A7D1-F14C-A541-E5C9B8E31A9D}" type="pres">
      <dgm:prSet presAssocID="{6B7EE197-C3C7-46D2-A862-E482E3DE8B62}" presName="parentLeftMargin" presStyleLbl="node1" presStyleIdx="0" presStyleCnt="3"/>
      <dgm:spPr/>
    </dgm:pt>
    <dgm:pt modelId="{FD83EE11-B63F-CF49-9E77-AC06919CF3BD}" type="pres">
      <dgm:prSet presAssocID="{6B7EE197-C3C7-46D2-A862-E482E3DE8B62}" presName="parentText" presStyleLbl="node1" presStyleIdx="0" presStyleCnt="3">
        <dgm:presLayoutVars>
          <dgm:chMax val="0"/>
          <dgm:bulletEnabled val="1"/>
        </dgm:presLayoutVars>
      </dgm:prSet>
      <dgm:spPr/>
    </dgm:pt>
    <dgm:pt modelId="{394E5E73-8151-F94D-8F19-663EB4E70DDD}" type="pres">
      <dgm:prSet presAssocID="{6B7EE197-C3C7-46D2-A862-E482E3DE8B62}" presName="negativeSpace" presStyleCnt="0"/>
      <dgm:spPr/>
    </dgm:pt>
    <dgm:pt modelId="{E7432FA1-22EA-2C42-9230-3BDD35E78604}" type="pres">
      <dgm:prSet presAssocID="{6B7EE197-C3C7-46D2-A862-E482E3DE8B62}" presName="childText" presStyleLbl="conFgAcc1" presStyleIdx="0" presStyleCnt="3">
        <dgm:presLayoutVars>
          <dgm:bulletEnabled val="1"/>
        </dgm:presLayoutVars>
      </dgm:prSet>
      <dgm:spPr/>
    </dgm:pt>
    <dgm:pt modelId="{B8CF9B32-6E45-2A40-AA4B-C3064EAA1969}" type="pres">
      <dgm:prSet presAssocID="{D393E1E4-0A62-4DD3-B49E-EFD927CA875C}" presName="spaceBetweenRectangles" presStyleCnt="0"/>
      <dgm:spPr/>
    </dgm:pt>
    <dgm:pt modelId="{40F01F74-ABB8-194F-956C-908F656BEC3F}" type="pres">
      <dgm:prSet presAssocID="{338B48FD-3306-4FC4-8B05-00E52E06CD56}" presName="parentLin" presStyleCnt="0"/>
      <dgm:spPr/>
    </dgm:pt>
    <dgm:pt modelId="{6CFD5128-0A69-0E45-9BCD-100C925C9385}" type="pres">
      <dgm:prSet presAssocID="{338B48FD-3306-4FC4-8B05-00E52E06CD56}" presName="parentLeftMargin" presStyleLbl="node1" presStyleIdx="0" presStyleCnt="3"/>
      <dgm:spPr/>
    </dgm:pt>
    <dgm:pt modelId="{6C831B13-50D3-404F-A6BE-D59AD4CA3FF4}" type="pres">
      <dgm:prSet presAssocID="{338B48FD-3306-4FC4-8B05-00E52E06CD56}" presName="parentText" presStyleLbl="node1" presStyleIdx="1" presStyleCnt="3">
        <dgm:presLayoutVars>
          <dgm:chMax val="0"/>
          <dgm:bulletEnabled val="1"/>
        </dgm:presLayoutVars>
      </dgm:prSet>
      <dgm:spPr/>
    </dgm:pt>
    <dgm:pt modelId="{6D82DFE8-355C-354C-AB7F-70F5621D6EB0}" type="pres">
      <dgm:prSet presAssocID="{338B48FD-3306-4FC4-8B05-00E52E06CD56}" presName="negativeSpace" presStyleCnt="0"/>
      <dgm:spPr/>
    </dgm:pt>
    <dgm:pt modelId="{99CCD63F-12AE-E14C-A486-3462F72E48DC}" type="pres">
      <dgm:prSet presAssocID="{338B48FD-3306-4FC4-8B05-00E52E06CD56}" presName="childText" presStyleLbl="conFgAcc1" presStyleIdx="1" presStyleCnt="3">
        <dgm:presLayoutVars>
          <dgm:bulletEnabled val="1"/>
        </dgm:presLayoutVars>
      </dgm:prSet>
      <dgm:spPr/>
    </dgm:pt>
    <dgm:pt modelId="{8C3F661B-C43F-954E-95CC-043C5FB0C1B0}" type="pres">
      <dgm:prSet presAssocID="{BC263C21-418A-4A90-A479-299EA69CFAE7}" presName="spaceBetweenRectangles" presStyleCnt="0"/>
      <dgm:spPr/>
    </dgm:pt>
    <dgm:pt modelId="{CCB04274-724C-0F4B-A916-2CE44F7A5175}" type="pres">
      <dgm:prSet presAssocID="{7AAE8359-70F4-4C82-AE64-8EA0BFC87B01}" presName="parentLin" presStyleCnt="0"/>
      <dgm:spPr/>
    </dgm:pt>
    <dgm:pt modelId="{01BF16B0-8DD5-334B-852D-8C7AD0594D55}" type="pres">
      <dgm:prSet presAssocID="{7AAE8359-70F4-4C82-AE64-8EA0BFC87B01}" presName="parentLeftMargin" presStyleLbl="node1" presStyleIdx="1" presStyleCnt="3"/>
      <dgm:spPr/>
    </dgm:pt>
    <dgm:pt modelId="{0E0C9FBF-B48E-3245-8F7E-E0D7BA56FE76}" type="pres">
      <dgm:prSet presAssocID="{7AAE8359-70F4-4C82-AE64-8EA0BFC87B01}" presName="parentText" presStyleLbl="node1" presStyleIdx="2" presStyleCnt="3">
        <dgm:presLayoutVars>
          <dgm:chMax val="0"/>
          <dgm:bulletEnabled val="1"/>
        </dgm:presLayoutVars>
      </dgm:prSet>
      <dgm:spPr/>
    </dgm:pt>
    <dgm:pt modelId="{704F5C7A-4321-7346-AC02-C03F2BC63464}" type="pres">
      <dgm:prSet presAssocID="{7AAE8359-70F4-4C82-AE64-8EA0BFC87B01}" presName="negativeSpace" presStyleCnt="0"/>
      <dgm:spPr/>
    </dgm:pt>
    <dgm:pt modelId="{6FB1B112-8902-AE47-BA62-5CBE6C9471C8}" type="pres">
      <dgm:prSet presAssocID="{7AAE8359-70F4-4C82-AE64-8EA0BFC87B01}" presName="childText" presStyleLbl="conFgAcc1" presStyleIdx="2" presStyleCnt="3">
        <dgm:presLayoutVars>
          <dgm:bulletEnabled val="1"/>
        </dgm:presLayoutVars>
      </dgm:prSet>
      <dgm:spPr/>
    </dgm:pt>
  </dgm:ptLst>
  <dgm:cxnLst>
    <dgm:cxn modelId="{EB37DB15-1B8B-1948-A494-B1BC8FA188DC}" type="presOf" srcId="{6B7EE197-C3C7-46D2-A862-E482E3DE8B62}" destId="{1435DD9E-A7D1-F14C-A541-E5C9B8E31A9D}" srcOrd="0" destOrd="0" presId="urn:microsoft.com/office/officeart/2005/8/layout/list1"/>
    <dgm:cxn modelId="{AA815D22-8513-4295-84C5-DB0159977E9E}" srcId="{7E5B3577-1546-407E-887A-C68709B32159}" destId="{6B7EE197-C3C7-46D2-A862-E482E3DE8B62}" srcOrd="0" destOrd="0" parTransId="{2D872A3E-C235-43BD-89F6-C04EBA461277}" sibTransId="{D393E1E4-0A62-4DD3-B49E-EFD927CA875C}"/>
    <dgm:cxn modelId="{AD5B2B3E-AAAD-294A-ADA4-94157978F014}" type="presOf" srcId="{6B7EE197-C3C7-46D2-A862-E482E3DE8B62}" destId="{FD83EE11-B63F-CF49-9E77-AC06919CF3BD}" srcOrd="1" destOrd="0" presId="urn:microsoft.com/office/officeart/2005/8/layout/list1"/>
    <dgm:cxn modelId="{B0A7AC4D-24DF-1647-9484-C68964747C1E}" type="presOf" srcId="{338B48FD-3306-4FC4-8B05-00E52E06CD56}" destId="{6C831B13-50D3-404F-A6BE-D59AD4CA3FF4}" srcOrd="1" destOrd="0" presId="urn:microsoft.com/office/officeart/2005/8/layout/list1"/>
    <dgm:cxn modelId="{916A7156-AE4C-7943-99A3-F9E5BE82C524}" type="presOf" srcId="{7AAE8359-70F4-4C82-AE64-8EA0BFC87B01}" destId="{01BF16B0-8DD5-334B-852D-8C7AD0594D55}" srcOrd="0" destOrd="0" presId="urn:microsoft.com/office/officeart/2005/8/layout/list1"/>
    <dgm:cxn modelId="{BBE7E063-2D34-400A-AEFB-4A5587A6996E}" srcId="{7E5B3577-1546-407E-887A-C68709B32159}" destId="{7AAE8359-70F4-4C82-AE64-8EA0BFC87B01}" srcOrd="2" destOrd="0" parTransId="{EF6C7ABB-D0EC-4837-BE18-A7B36E160B81}" sibTransId="{6D28CB3D-4733-4A67-AAED-AB91DE485E31}"/>
    <dgm:cxn modelId="{BD76A369-7CBE-5B42-8861-2C8A5841AA41}" type="presOf" srcId="{7AAE8359-70F4-4C82-AE64-8EA0BFC87B01}" destId="{0E0C9FBF-B48E-3245-8F7E-E0D7BA56FE76}" srcOrd="1" destOrd="0" presId="urn:microsoft.com/office/officeart/2005/8/layout/list1"/>
    <dgm:cxn modelId="{D4A58E7A-9362-42FE-9D72-D1CDFD527BA1}" srcId="{7E5B3577-1546-407E-887A-C68709B32159}" destId="{338B48FD-3306-4FC4-8B05-00E52E06CD56}" srcOrd="1" destOrd="0" parTransId="{5FD03F0D-8EBE-47D9-B4F6-7064FF3FB12C}" sibTransId="{BC263C21-418A-4A90-A479-299EA69CFAE7}"/>
    <dgm:cxn modelId="{0BE3CBF6-FCD0-064A-8458-AAEDC17E3C1B}" type="presOf" srcId="{338B48FD-3306-4FC4-8B05-00E52E06CD56}" destId="{6CFD5128-0A69-0E45-9BCD-100C925C9385}" srcOrd="0" destOrd="0" presId="urn:microsoft.com/office/officeart/2005/8/layout/list1"/>
    <dgm:cxn modelId="{20720DF9-C05D-0140-BD0C-5F062C793FF8}" type="presOf" srcId="{7E5B3577-1546-407E-887A-C68709B32159}" destId="{B11B0383-080D-0D41-ACEF-9A7666F298EC}" srcOrd="0" destOrd="0" presId="urn:microsoft.com/office/officeart/2005/8/layout/list1"/>
    <dgm:cxn modelId="{2206A945-F48E-234B-9680-DAF0F11F5E32}" type="presParOf" srcId="{B11B0383-080D-0D41-ACEF-9A7666F298EC}" destId="{EA48C0E4-EFF2-CF40-86EA-DED1FDEB58AC}" srcOrd="0" destOrd="0" presId="urn:microsoft.com/office/officeart/2005/8/layout/list1"/>
    <dgm:cxn modelId="{7F578FF4-25FC-3644-B4AD-4044609F28B4}" type="presParOf" srcId="{EA48C0E4-EFF2-CF40-86EA-DED1FDEB58AC}" destId="{1435DD9E-A7D1-F14C-A541-E5C9B8E31A9D}" srcOrd="0" destOrd="0" presId="urn:microsoft.com/office/officeart/2005/8/layout/list1"/>
    <dgm:cxn modelId="{8DD85A7F-65B8-274B-9CE0-7A9941BA7DEB}" type="presParOf" srcId="{EA48C0E4-EFF2-CF40-86EA-DED1FDEB58AC}" destId="{FD83EE11-B63F-CF49-9E77-AC06919CF3BD}" srcOrd="1" destOrd="0" presId="urn:microsoft.com/office/officeart/2005/8/layout/list1"/>
    <dgm:cxn modelId="{73CD2B83-DDFD-D34F-AEA8-9EC1F13E57FE}" type="presParOf" srcId="{B11B0383-080D-0D41-ACEF-9A7666F298EC}" destId="{394E5E73-8151-F94D-8F19-663EB4E70DDD}" srcOrd="1" destOrd="0" presId="urn:microsoft.com/office/officeart/2005/8/layout/list1"/>
    <dgm:cxn modelId="{EF53900A-7D6C-BF43-AFCB-CA2974A19BFB}" type="presParOf" srcId="{B11B0383-080D-0D41-ACEF-9A7666F298EC}" destId="{E7432FA1-22EA-2C42-9230-3BDD35E78604}" srcOrd="2" destOrd="0" presId="urn:microsoft.com/office/officeart/2005/8/layout/list1"/>
    <dgm:cxn modelId="{5EF72302-76F4-0049-B004-97F26879D0B8}" type="presParOf" srcId="{B11B0383-080D-0D41-ACEF-9A7666F298EC}" destId="{B8CF9B32-6E45-2A40-AA4B-C3064EAA1969}" srcOrd="3" destOrd="0" presId="urn:microsoft.com/office/officeart/2005/8/layout/list1"/>
    <dgm:cxn modelId="{37F4FD81-914D-3B4D-8C80-76B9C8AD6A5D}" type="presParOf" srcId="{B11B0383-080D-0D41-ACEF-9A7666F298EC}" destId="{40F01F74-ABB8-194F-956C-908F656BEC3F}" srcOrd="4" destOrd="0" presId="urn:microsoft.com/office/officeart/2005/8/layout/list1"/>
    <dgm:cxn modelId="{C1027FD6-0C6A-5E49-87CC-F8DE62A01A1B}" type="presParOf" srcId="{40F01F74-ABB8-194F-956C-908F656BEC3F}" destId="{6CFD5128-0A69-0E45-9BCD-100C925C9385}" srcOrd="0" destOrd="0" presId="urn:microsoft.com/office/officeart/2005/8/layout/list1"/>
    <dgm:cxn modelId="{6AC4F19F-6144-604E-B6C9-87795A6815A2}" type="presParOf" srcId="{40F01F74-ABB8-194F-956C-908F656BEC3F}" destId="{6C831B13-50D3-404F-A6BE-D59AD4CA3FF4}" srcOrd="1" destOrd="0" presId="urn:microsoft.com/office/officeart/2005/8/layout/list1"/>
    <dgm:cxn modelId="{A695F5B8-FD02-4F4F-BCC4-421999F9D9A3}" type="presParOf" srcId="{B11B0383-080D-0D41-ACEF-9A7666F298EC}" destId="{6D82DFE8-355C-354C-AB7F-70F5621D6EB0}" srcOrd="5" destOrd="0" presId="urn:microsoft.com/office/officeart/2005/8/layout/list1"/>
    <dgm:cxn modelId="{F701CB73-2ABB-B84B-B4EB-160EC6C2F9A0}" type="presParOf" srcId="{B11B0383-080D-0D41-ACEF-9A7666F298EC}" destId="{99CCD63F-12AE-E14C-A486-3462F72E48DC}" srcOrd="6" destOrd="0" presId="urn:microsoft.com/office/officeart/2005/8/layout/list1"/>
    <dgm:cxn modelId="{6112F35A-B03E-E54A-B62C-A779E73F2270}" type="presParOf" srcId="{B11B0383-080D-0D41-ACEF-9A7666F298EC}" destId="{8C3F661B-C43F-954E-95CC-043C5FB0C1B0}" srcOrd="7" destOrd="0" presId="urn:microsoft.com/office/officeart/2005/8/layout/list1"/>
    <dgm:cxn modelId="{304FBE58-4F24-364F-864F-B4614BB0BE40}" type="presParOf" srcId="{B11B0383-080D-0D41-ACEF-9A7666F298EC}" destId="{CCB04274-724C-0F4B-A916-2CE44F7A5175}" srcOrd="8" destOrd="0" presId="urn:microsoft.com/office/officeart/2005/8/layout/list1"/>
    <dgm:cxn modelId="{007F9AF0-81CB-AB45-8FEB-12EB209D62E7}" type="presParOf" srcId="{CCB04274-724C-0F4B-A916-2CE44F7A5175}" destId="{01BF16B0-8DD5-334B-852D-8C7AD0594D55}" srcOrd="0" destOrd="0" presId="urn:microsoft.com/office/officeart/2005/8/layout/list1"/>
    <dgm:cxn modelId="{E7F15916-C19B-174C-8260-5483FA961B60}" type="presParOf" srcId="{CCB04274-724C-0F4B-A916-2CE44F7A5175}" destId="{0E0C9FBF-B48E-3245-8F7E-E0D7BA56FE76}" srcOrd="1" destOrd="0" presId="urn:microsoft.com/office/officeart/2005/8/layout/list1"/>
    <dgm:cxn modelId="{4ECACB4E-B02F-6C4D-BB89-51C9EEB3B5E1}" type="presParOf" srcId="{B11B0383-080D-0D41-ACEF-9A7666F298EC}" destId="{704F5C7A-4321-7346-AC02-C03F2BC63464}" srcOrd="9" destOrd="0" presId="urn:microsoft.com/office/officeart/2005/8/layout/list1"/>
    <dgm:cxn modelId="{AA15501C-B211-C248-8BF7-C964DCDB1B8A}" type="presParOf" srcId="{B11B0383-080D-0D41-ACEF-9A7666F298EC}" destId="{6FB1B112-8902-AE47-BA62-5CBE6C9471C8}"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E5B3577-1546-407E-887A-C68709B32159}" type="doc">
      <dgm:prSet loTypeId="urn:microsoft.com/office/officeart/2005/8/layout/list1" loCatId="list" qsTypeId="urn:microsoft.com/office/officeart/2005/8/quickstyle/simple1" qsCatId="simple" csTypeId="urn:microsoft.com/office/officeart/2005/8/colors/colorful5" csCatId="colorful" phldr="1"/>
      <dgm:spPr/>
      <dgm:t>
        <a:bodyPr/>
        <a:lstStyle/>
        <a:p>
          <a:endParaRPr lang="en-US"/>
        </a:p>
      </dgm:t>
    </dgm:pt>
    <dgm:pt modelId="{6B7EE197-C3C7-46D2-A862-E482E3DE8B62}">
      <dgm:prSet/>
      <dgm:spPr/>
      <dgm:t>
        <a:bodyPr/>
        <a:lstStyle/>
        <a:p>
          <a:r>
            <a:rPr lang="en-US" b="0" i="0" dirty="0" err="1"/>
            <a:t>Eğitim</a:t>
          </a:r>
          <a:r>
            <a:rPr lang="en-US" b="0" i="0" dirty="0"/>
            <a:t> </a:t>
          </a:r>
          <a:r>
            <a:rPr lang="en-US" b="0" i="0" dirty="0" err="1"/>
            <a:t>Hedefi</a:t>
          </a:r>
          <a:endParaRPr lang="en-US" dirty="0"/>
        </a:p>
      </dgm:t>
    </dgm:pt>
    <dgm:pt modelId="{2D872A3E-C235-43BD-89F6-C04EBA461277}" type="parTrans" cxnId="{AA815D22-8513-4295-84C5-DB0159977E9E}">
      <dgm:prSet/>
      <dgm:spPr/>
      <dgm:t>
        <a:bodyPr/>
        <a:lstStyle/>
        <a:p>
          <a:endParaRPr lang="en-US"/>
        </a:p>
      </dgm:t>
    </dgm:pt>
    <dgm:pt modelId="{D393E1E4-0A62-4DD3-B49E-EFD927CA875C}" type="sibTrans" cxnId="{AA815D22-8513-4295-84C5-DB0159977E9E}">
      <dgm:prSet/>
      <dgm:spPr/>
      <dgm:t>
        <a:bodyPr/>
        <a:lstStyle/>
        <a:p>
          <a:endParaRPr lang="en-US"/>
        </a:p>
      </dgm:t>
    </dgm:pt>
    <dgm:pt modelId="{338B48FD-3306-4FC4-8B05-00E52E06CD56}">
      <dgm:prSet/>
      <dgm:spPr/>
      <dgm:t>
        <a:bodyPr/>
        <a:lstStyle/>
        <a:p>
          <a:r>
            <a:rPr lang="en-US" b="0" i="0" dirty="0" err="1"/>
            <a:t>Geribildirim</a:t>
          </a:r>
          <a:r>
            <a:rPr lang="en-US" b="0" i="0" dirty="0"/>
            <a:t> </a:t>
          </a:r>
          <a:r>
            <a:rPr lang="en-US" b="0" i="0" dirty="0" err="1"/>
            <a:t>Hedefi</a:t>
          </a:r>
          <a:endParaRPr lang="en-US" dirty="0"/>
        </a:p>
      </dgm:t>
    </dgm:pt>
    <dgm:pt modelId="{5FD03F0D-8EBE-47D9-B4F6-7064FF3FB12C}" type="parTrans" cxnId="{D4A58E7A-9362-42FE-9D72-D1CDFD527BA1}">
      <dgm:prSet/>
      <dgm:spPr/>
      <dgm:t>
        <a:bodyPr/>
        <a:lstStyle/>
        <a:p>
          <a:endParaRPr lang="en-US"/>
        </a:p>
      </dgm:t>
    </dgm:pt>
    <dgm:pt modelId="{BC263C21-418A-4A90-A479-299EA69CFAE7}" type="sibTrans" cxnId="{D4A58E7A-9362-42FE-9D72-D1CDFD527BA1}">
      <dgm:prSet/>
      <dgm:spPr/>
      <dgm:t>
        <a:bodyPr/>
        <a:lstStyle/>
        <a:p>
          <a:endParaRPr lang="en-US"/>
        </a:p>
      </dgm:t>
    </dgm:pt>
    <dgm:pt modelId="{7AAE8359-70F4-4C82-AE64-8EA0BFC87B01}">
      <dgm:prSet/>
      <dgm:spPr/>
      <dgm:t>
        <a:bodyPr/>
        <a:lstStyle/>
        <a:p>
          <a:r>
            <a:rPr lang="en-US" b="0" i="0" dirty="0" err="1"/>
            <a:t>Yaygınlaştırma</a:t>
          </a:r>
          <a:r>
            <a:rPr lang="en-US" b="0" i="0" dirty="0"/>
            <a:t> </a:t>
          </a:r>
          <a:r>
            <a:rPr lang="en-US" b="0" i="0" dirty="0" err="1"/>
            <a:t>Hedefi</a:t>
          </a:r>
          <a:endParaRPr lang="en-US" dirty="0"/>
        </a:p>
      </dgm:t>
    </dgm:pt>
    <dgm:pt modelId="{EF6C7ABB-D0EC-4837-BE18-A7B36E160B81}" type="parTrans" cxnId="{BBE7E063-2D34-400A-AEFB-4A5587A6996E}">
      <dgm:prSet/>
      <dgm:spPr/>
      <dgm:t>
        <a:bodyPr/>
        <a:lstStyle/>
        <a:p>
          <a:endParaRPr lang="en-US"/>
        </a:p>
      </dgm:t>
    </dgm:pt>
    <dgm:pt modelId="{6D28CB3D-4733-4A67-AAED-AB91DE485E31}" type="sibTrans" cxnId="{BBE7E063-2D34-400A-AEFB-4A5587A6996E}">
      <dgm:prSet/>
      <dgm:spPr/>
      <dgm:t>
        <a:bodyPr/>
        <a:lstStyle/>
        <a:p>
          <a:endParaRPr lang="en-US"/>
        </a:p>
      </dgm:t>
    </dgm:pt>
    <dgm:pt modelId="{B11B0383-080D-0D41-ACEF-9A7666F298EC}" type="pres">
      <dgm:prSet presAssocID="{7E5B3577-1546-407E-887A-C68709B32159}" presName="linear" presStyleCnt="0">
        <dgm:presLayoutVars>
          <dgm:dir/>
          <dgm:animLvl val="lvl"/>
          <dgm:resizeHandles val="exact"/>
        </dgm:presLayoutVars>
      </dgm:prSet>
      <dgm:spPr/>
    </dgm:pt>
    <dgm:pt modelId="{EA48C0E4-EFF2-CF40-86EA-DED1FDEB58AC}" type="pres">
      <dgm:prSet presAssocID="{6B7EE197-C3C7-46D2-A862-E482E3DE8B62}" presName="parentLin" presStyleCnt="0"/>
      <dgm:spPr/>
    </dgm:pt>
    <dgm:pt modelId="{1435DD9E-A7D1-F14C-A541-E5C9B8E31A9D}" type="pres">
      <dgm:prSet presAssocID="{6B7EE197-C3C7-46D2-A862-E482E3DE8B62}" presName="parentLeftMargin" presStyleLbl="node1" presStyleIdx="0" presStyleCnt="3"/>
      <dgm:spPr/>
    </dgm:pt>
    <dgm:pt modelId="{FD83EE11-B63F-CF49-9E77-AC06919CF3BD}" type="pres">
      <dgm:prSet presAssocID="{6B7EE197-C3C7-46D2-A862-E482E3DE8B62}" presName="parentText" presStyleLbl="node1" presStyleIdx="0" presStyleCnt="3">
        <dgm:presLayoutVars>
          <dgm:chMax val="0"/>
          <dgm:bulletEnabled val="1"/>
        </dgm:presLayoutVars>
      </dgm:prSet>
      <dgm:spPr/>
    </dgm:pt>
    <dgm:pt modelId="{394E5E73-8151-F94D-8F19-663EB4E70DDD}" type="pres">
      <dgm:prSet presAssocID="{6B7EE197-C3C7-46D2-A862-E482E3DE8B62}" presName="negativeSpace" presStyleCnt="0"/>
      <dgm:spPr/>
    </dgm:pt>
    <dgm:pt modelId="{E7432FA1-22EA-2C42-9230-3BDD35E78604}" type="pres">
      <dgm:prSet presAssocID="{6B7EE197-C3C7-46D2-A862-E482E3DE8B62}" presName="childText" presStyleLbl="conFgAcc1" presStyleIdx="0" presStyleCnt="3">
        <dgm:presLayoutVars>
          <dgm:bulletEnabled val="1"/>
        </dgm:presLayoutVars>
      </dgm:prSet>
      <dgm:spPr/>
    </dgm:pt>
    <dgm:pt modelId="{B8CF9B32-6E45-2A40-AA4B-C3064EAA1969}" type="pres">
      <dgm:prSet presAssocID="{D393E1E4-0A62-4DD3-B49E-EFD927CA875C}" presName="spaceBetweenRectangles" presStyleCnt="0"/>
      <dgm:spPr/>
    </dgm:pt>
    <dgm:pt modelId="{40F01F74-ABB8-194F-956C-908F656BEC3F}" type="pres">
      <dgm:prSet presAssocID="{338B48FD-3306-4FC4-8B05-00E52E06CD56}" presName="parentLin" presStyleCnt="0"/>
      <dgm:spPr/>
    </dgm:pt>
    <dgm:pt modelId="{6CFD5128-0A69-0E45-9BCD-100C925C9385}" type="pres">
      <dgm:prSet presAssocID="{338B48FD-3306-4FC4-8B05-00E52E06CD56}" presName="parentLeftMargin" presStyleLbl="node1" presStyleIdx="0" presStyleCnt="3"/>
      <dgm:spPr/>
    </dgm:pt>
    <dgm:pt modelId="{6C831B13-50D3-404F-A6BE-D59AD4CA3FF4}" type="pres">
      <dgm:prSet presAssocID="{338B48FD-3306-4FC4-8B05-00E52E06CD56}" presName="parentText" presStyleLbl="node1" presStyleIdx="1" presStyleCnt="3">
        <dgm:presLayoutVars>
          <dgm:chMax val="0"/>
          <dgm:bulletEnabled val="1"/>
        </dgm:presLayoutVars>
      </dgm:prSet>
      <dgm:spPr/>
    </dgm:pt>
    <dgm:pt modelId="{6D82DFE8-355C-354C-AB7F-70F5621D6EB0}" type="pres">
      <dgm:prSet presAssocID="{338B48FD-3306-4FC4-8B05-00E52E06CD56}" presName="negativeSpace" presStyleCnt="0"/>
      <dgm:spPr/>
    </dgm:pt>
    <dgm:pt modelId="{99CCD63F-12AE-E14C-A486-3462F72E48DC}" type="pres">
      <dgm:prSet presAssocID="{338B48FD-3306-4FC4-8B05-00E52E06CD56}" presName="childText" presStyleLbl="conFgAcc1" presStyleIdx="1" presStyleCnt="3">
        <dgm:presLayoutVars>
          <dgm:bulletEnabled val="1"/>
        </dgm:presLayoutVars>
      </dgm:prSet>
      <dgm:spPr/>
    </dgm:pt>
    <dgm:pt modelId="{8C3F661B-C43F-954E-95CC-043C5FB0C1B0}" type="pres">
      <dgm:prSet presAssocID="{BC263C21-418A-4A90-A479-299EA69CFAE7}" presName="spaceBetweenRectangles" presStyleCnt="0"/>
      <dgm:spPr/>
    </dgm:pt>
    <dgm:pt modelId="{CCB04274-724C-0F4B-A916-2CE44F7A5175}" type="pres">
      <dgm:prSet presAssocID="{7AAE8359-70F4-4C82-AE64-8EA0BFC87B01}" presName="parentLin" presStyleCnt="0"/>
      <dgm:spPr/>
    </dgm:pt>
    <dgm:pt modelId="{01BF16B0-8DD5-334B-852D-8C7AD0594D55}" type="pres">
      <dgm:prSet presAssocID="{7AAE8359-70F4-4C82-AE64-8EA0BFC87B01}" presName="parentLeftMargin" presStyleLbl="node1" presStyleIdx="1" presStyleCnt="3"/>
      <dgm:spPr/>
    </dgm:pt>
    <dgm:pt modelId="{0E0C9FBF-B48E-3245-8F7E-E0D7BA56FE76}" type="pres">
      <dgm:prSet presAssocID="{7AAE8359-70F4-4C82-AE64-8EA0BFC87B01}" presName="parentText" presStyleLbl="node1" presStyleIdx="2" presStyleCnt="3">
        <dgm:presLayoutVars>
          <dgm:chMax val="0"/>
          <dgm:bulletEnabled val="1"/>
        </dgm:presLayoutVars>
      </dgm:prSet>
      <dgm:spPr/>
    </dgm:pt>
    <dgm:pt modelId="{704F5C7A-4321-7346-AC02-C03F2BC63464}" type="pres">
      <dgm:prSet presAssocID="{7AAE8359-70F4-4C82-AE64-8EA0BFC87B01}" presName="negativeSpace" presStyleCnt="0"/>
      <dgm:spPr/>
    </dgm:pt>
    <dgm:pt modelId="{6FB1B112-8902-AE47-BA62-5CBE6C9471C8}" type="pres">
      <dgm:prSet presAssocID="{7AAE8359-70F4-4C82-AE64-8EA0BFC87B01}" presName="childText" presStyleLbl="conFgAcc1" presStyleIdx="2" presStyleCnt="3">
        <dgm:presLayoutVars>
          <dgm:bulletEnabled val="1"/>
        </dgm:presLayoutVars>
      </dgm:prSet>
      <dgm:spPr/>
    </dgm:pt>
  </dgm:ptLst>
  <dgm:cxnLst>
    <dgm:cxn modelId="{EB37DB15-1B8B-1948-A494-B1BC8FA188DC}" type="presOf" srcId="{6B7EE197-C3C7-46D2-A862-E482E3DE8B62}" destId="{1435DD9E-A7D1-F14C-A541-E5C9B8E31A9D}" srcOrd="0" destOrd="0" presId="urn:microsoft.com/office/officeart/2005/8/layout/list1"/>
    <dgm:cxn modelId="{AA815D22-8513-4295-84C5-DB0159977E9E}" srcId="{7E5B3577-1546-407E-887A-C68709B32159}" destId="{6B7EE197-C3C7-46D2-A862-E482E3DE8B62}" srcOrd="0" destOrd="0" parTransId="{2D872A3E-C235-43BD-89F6-C04EBA461277}" sibTransId="{D393E1E4-0A62-4DD3-B49E-EFD927CA875C}"/>
    <dgm:cxn modelId="{AD5B2B3E-AAAD-294A-ADA4-94157978F014}" type="presOf" srcId="{6B7EE197-C3C7-46D2-A862-E482E3DE8B62}" destId="{FD83EE11-B63F-CF49-9E77-AC06919CF3BD}" srcOrd="1" destOrd="0" presId="urn:microsoft.com/office/officeart/2005/8/layout/list1"/>
    <dgm:cxn modelId="{B0A7AC4D-24DF-1647-9484-C68964747C1E}" type="presOf" srcId="{338B48FD-3306-4FC4-8B05-00E52E06CD56}" destId="{6C831B13-50D3-404F-A6BE-D59AD4CA3FF4}" srcOrd="1" destOrd="0" presId="urn:microsoft.com/office/officeart/2005/8/layout/list1"/>
    <dgm:cxn modelId="{916A7156-AE4C-7943-99A3-F9E5BE82C524}" type="presOf" srcId="{7AAE8359-70F4-4C82-AE64-8EA0BFC87B01}" destId="{01BF16B0-8DD5-334B-852D-8C7AD0594D55}" srcOrd="0" destOrd="0" presId="urn:microsoft.com/office/officeart/2005/8/layout/list1"/>
    <dgm:cxn modelId="{BBE7E063-2D34-400A-AEFB-4A5587A6996E}" srcId="{7E5B3577-1546-407E-887A-C68709B32159}" destId="{7AAE8359-70F4-4C82-AE64-8EA0BFC87B01}" srcOrd="2" destOrd="0" parTransId="{EF6C7ABB-D0EC-4837-BE18-A7B36E160B81}" sibTransId="{6D28CB3D-4733-4A67-AAED-AB91DE485E31}"/>
    <dgm:cxn modelId="{BD76A369-7CBE-5B42-8861-2C8A5841AA41}" type="presOf" srcId="{7AAE8359-70F4-4C82-AE64-8EA0BFC87B01}" destId="{0E0C9FBF-B48E-3245-8F7E-E0D7BA56FE76}" srcOrd="1" destOrd="0" presId="urn:microsoft.com/office/officeart/2005/8/layout/list1"/>
    <dgm:cxn modelId="{D4A58E7A-9362-42FE-9D72-D1CDFD527BA1}" srcId="{7E5B3577-1546-407E-887A-C68709B32159}" destId="{338B48FD-3306-4FC4-8B05-00E52E06CD56}" srcOrd="1" destOrd="0" parTransId="{5FD03F0D-8EBE-47D9-B4F6-7064FF3FB12C}" sibTransId="{BC263C21-418A-4A90-A479-299EA69CFAE7}"/>
    <dgm:cxn modelId="{0BE3CBF6-FCD0-064A-8458-AAEDC17E3C1B}" type="presOf" srcId="{338B48FD-3306-4FC4-8B05-00E52E06CD56}" destId="{6CFD5128-0A69-0E45-9BCD-100C925C9385}" srcOrd="0" destOrd="0" presId="urn:microsoft.com/office/officeart/2005/8/layout/list1"/>
    <dgm:cxn modelId="{20720DF9-C05D-0140-BD0C-5F062C793FF8}" type="presOf" srcId="{7E5B3577-1546-407E-887A-C68709B32159}" destId="{B11B0383-080D-0D41-ACEF-9A7666F298EC}" srcOrd="0" destOrd="0" presId="urn:microsoft.com/office/officeart/2005/8/layout/list1"/>
    <dgm:cxn modelId="{2206A945-F48E-234B-9680-DAF0F11F5E32}" type="presParOf" srcId="{B11B0383-080D-0D41-ACEF-9A7666F298EC}" destId="{EA48C0E4-EFF2-CF40-86EA-DED1FDEB58AC}" srcOrd="0" destOrd="0" presId="urn:microsoft.com/office/officeart/2005/8/layout/list1"/>
    <dgm:cxn modelId="{7F578FF4-25FC-3644-B4AD-4044609F28B4}" type="presParOf" srcId="{EA48C0E4-EFF2-CF40-86EA-DED1FDEB58AC}" destId="{1435DD9E-A7D1-F14C-A541-E5C9B8E31A9D}" srcOrd="0" destOrd="0" presId="urn:microsoft.com/office/officeart/2005/8/layout/list1"/>
    <dgm:cxn modelId="{8DD85A7F-65B8-274B-9CE0-7A9941BA7DEB}" type="presParOf" srcId="{EA48C0E4-EFF2-CF40-86EA-DED1FDEB58AC}" destId="{FD83EE11-B63F-CF49-9E77-AC06919CF3BD}" srcOrd="1" destOrd="0" presId="urn:microsoft.com/office/officeart/2005/8/layout/list1"/>
    <dgm:cxn modelId="{73CD2B83-DDFD-D34F-AEA8-9EC1F13E57FE}" type="presParOf" srcId="{B11B0383-080D-0D41-ACEF-9A7666F298EC}" destId="{394E5E73-8151-F94D-8F19-663EB4E70DDD}" srcOrd="1" destOrd="0" presId="urn:microsoft.com/office/officeart/2005/8/layout/list1"/>
    <dgm:cxn modelId="{EF53900A-7D6C-BF43-AFCB-CA2974A19BFB}" type="presParOf" srcId="{B11B0383-080D-0D41-ACEF-9A7666F298EC}" destId="{E7432FA1-22EA-2C42-9230-3BDD35E78604}" srcOrd="2" destOrd="0" presId="urn:microsoft.com/office/officeart/2005/8/layout/list1"/>
    <dgm:cxn modelId="{5EF72302-76F4-0049-B004-97F26879D0B8}" type="presParOf" srcId="{B11B0383-080D-0D41-ACEF-9A7666F298EC}" destId="{B8CF9B32-6E45-2A40-AA4B-C3064EAA1969}" srcOrd="3" destOrd="0" presId="urn:microsoft.com/office/officeart/2005/8/layout/list1"/>
    <dgm:cxn modelId="{37F4FD81-914D-3B4D-8C80-76B9C8AD6A5D}" type="presParOf" srcId="{B11B0383-080D-0D41-ACEF-9A7666F298EC}" destId="{40F01F74-ABB8-194F-956C-908F656BEC3F}" srcOrd="4" destOrd="0" presId="urn:microsoft.com/office/officeart/2005/8/layout/list1"/>
    <dgm:cxn modelId="{C1027FD6-0C6A-5E49-87CC-F8DE62A01A1B}" type="presParOf" srcId="{40F01F74-ABB8-194F-956C-908F656BEC3F}" destId="{6CFD5128-0A69-0E45-9BCD-100C925C9385}" srcOrd="0" destOrd="0" presId="urn:microsoft.com/office/officeart/2005/8/layout/list1"/>
    <dgm:cxn modelId="{6AC4F19F-6144-604E-B6C9-87795A6815A2}" type="presParOf" srcId="{40F01F74-ABB8-194F-956C-908F656BEC3F}" destId="{6C831B13-50D3-404F-A6BE-D59AD4CA3FF4}" srcOrd="1" destOrd="0" presId="urn:microsoft.com/office/officeart/2005/8/layout/list1"/>
    <dgm:cxn modelId="{A695F5B8-FD02-4F4F-BCC4-421999F9D9A3}" type="presParOf" srcId="{B11B0383-080D-0D41-ACEF-9A7666F298EC}" destId="{6D82DFE8-355C-354C-AB7F-70F5621D6EB0}" srcOrd="5" destOrd="0" presId="urn:microsoft.com/office/officeart/2005/8/layout/list1"/>
    <dgm:cxn modelId="{F701CB73-2ABB-B84B-B4EB-160EC6C2F9A0}" type="presParOf" srcId="{B11B0383-080D-0D41-ACEF-9A7666F298EC}" destId="{99CCD63F-12AE-E14C-A486-3462F72E48DC}" srcOrd="6" destOrd="0" presId="urn:microsoft.com/office/officeart/2005/8/layout/list1"/>
    <dgm:cxn modelId="{6112F35A-B03E-E54A-B62C-A779E73F2270}" type="presParOf" srcId="{B11B0383-080D-0D41-ACEF-9A7666F298EC}" destId="{8C3F661B-C43F-954E-95CC-043C5FB0C1B0}" srcOrd="7" destOrd="0" presId="urn:microsoft.com/office/officeart/2005/8/layout/list1"/>
    <dgm:cxn modelId="{304FBE58-4F24-364F-864F-B4614BB0BE40}" type="presParOf" srcId="{B11B0383-080D-0D41-ACEF-9A7666F298EC}" destId="{CCB04274-724C-0F4B-A916-2CE44F7A5175}" srcOrd="8" destOrd="0" presId="urn:microsoft.com/office/officeart/2005/8/layout/list1"/>
    <dgm:cxn modelId="{007F9AF0-81CB-AB45-8FEB-12EB209D62E7}" type="presParOf" srcId="{CCB04274-724C-0F4B-A916-2CE44F7A5175}" destId="{01BF16B0-8DD5-334B-852D-8C7AD0594D55}" srcOrd="0" destOrd="0" presId="urn:microsoft.com/office/officeart/2005/8/layout/list1"/>
    <dgm:cxn modelId="{E7F15916-C19B-174C-8260-5483FA961B60}" type="presParOf" srcId="{CCB04274-724C-0F4B-A916-2CE44F7A5175}" destId="{0E0C9FBF-B48E-3245-8F7E-E0D7BA56FE76}" srcOrd="1" destOrd="0" presId="urn:microsoft.com/office/officeart/2005/8/layout/list1"/>
    <dgm:cxn modelId="{4ECACB4E-B02F-6C4D-BB89-51C9EEB3B5E1}" type="presParOf" srcId="{B11B0383-080D-0D41-ACEF-9A7666F298EC}" destId="{704F5C7A-4321-7346-AC02-C03F2BC63464}" srcOrd="9" destOrd="0" presId="urn:microsoft.com/office/officeart/2005/8/layout/list1"/>
    <dgm:cxn modelId="{AA15501C-B211-C248-8BF7-C964DCDB1B8A}" type="presParOf" srcId="{B11B0383-080D-0D41-ACEF-9A7666F298EC}" destId="{6FB1B112-8902-AE47-BA62-5CBE6C9471C8}"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FFC18B05-2BD0-4410-A4F6-31ABFF7C9D81}" type="doc">
      <dgm:prSet loTypeId="urn:microsoft.com/office/officeart/2018/2/layout/IconVerticalSolidList" loCatId="icon" qsTypeId="urn:microsoft.com/office/officeart/2005/8/quickstyle/simple1" qsCatId="simple" csTypeId="urn:microsoft.com/office/officeart/2018/5/colors/Iconchunking_neutralicontext_colorful5" csCatId="colorful" phldr="1"/>
      <dgm:spPr/>
      <dgm:t>
        <a:bodyPr/>
        <a:lstStyle/>
        <a:p>
          <a:endParaRPr lang="en-US"/>
        </a:p>
      </dgm:t>
    </dgm:pt>
    <dgm:pt modelId="{B17EE3CD-A2E2-4CDA-888D-649D834F0A45}">
      <dgm:prSet/>
      <dgm:spPr/>
      <dgm:t>
        <a:bodyPr/>
        <a:lstStyle/>
        <a:p>
          <a:pPr>
            <a:lnSpc>
              <a:spcPct val="100000"/>
            </a:lnSpc>
          </a:pPr>
          <a:r>
            <a:rPr lang="en-US"/>
            <a:t>Araştırma Tasarımı</a:t>
          </a:r>
        </a:p>
      </dgm:t>
    </dgm:pt>
    <dgm:pt modelId="{8E738520-5524-4738-91FB-529D1C8856BB}" type="parTrans" cxnId="{4446F870-BED3-4CF9-84BB-9ACCC2DE9E11}">
      <dgm:prSet/>
      <dgm:spPr/>
      <dgm:t>
        <a:bodyPr/>
        <a:lstStyle/>
        <a:p>
          <a:endParaRPr lang="en-US"/>
        </a:p>
      </dgm:t>
    </dgm:pt>
    <dgm:pt modelId="{B8E11259-2A80-4A7C-8FA2-D58852EC3EE9}" type="sibTrans" cxnId="{4446F870-BED3-4CF9-84BB-9ACCC2DE9E11}">
      <dgm:prSet/>
      <dgm:spPr/>
      <dgm:t>
        <a:bodyPr/>
        <a:lstStyle/>
        <a:p>
          <a:endParaRPr lang="en-US"/>
        </a:p>
      </dgm:t>
    </dgm:pt>
    <dgm:pt modelId="{5127060B-37FA-46AC-8752-4024A8C21C10}">
      <dgm:prSet/>
      <dgm:spPr/>
      <dgm:t>
        <a:bodyPr/>
        <a:lstStyle/>
        <a:p>
          <a:pPr>
            <a:lnSpc>
              <a:spcPct val="100000"/>
            </a:lnSpc>
          </a:pPr>
          <a:r>
            <a:rPr lang="en-US"/>
            <a:t>Bağımlı – Bağımsız Değişkenler</a:t>
          </a:r>
        </a:p>
      </dgm:t>
    </dgm:pt>
    <dgm:pt modelId="{1218E652-2E22-48F8-928E-0E66E1279275}" type="parTrans" cxnId="{5A543ABB-2335-4667-A69C-D0DD54710FE0}">
      <dgm:prSet/>
      <dgm:spPr/>
      <dgm:t>
        <a:bodyPr/>
        <a:lstStyle/>
        <a:p>
          <a:endParaRPr lang="en-US"/>
        </a:p>
      </dgm:t>
    </dgm:pt>
    <dgm:pt modelId="{10CD221C-B668-485D-AA40-8C0FEBAC19B5}" type="sibTrans" cxnId="{5A543ABB-2335-4667-A69C-D0DD54710FE0}">
      <dgm:prSet/>
      <dgm:spPr/>
      <dgm:t>
        <a:bodyPr/>
        <a:lstStyle/>
        <a:p>
          <a:endParaRPr lang="en-US"/>
        </a:p>
      </dgm:t>
    </dgm:pt>
    <dgm:pt modelId="{5A4E30F1-DDB5-4A27-8559-AB763EF460A1}">
      <dgm:prSet/>
      <dgm:spPr/>
      <dgm:t>
        <a:bodyPr/>
        <a:lstStyle/>
        <a:p>
          <a:pPr>
            <a:lnSpc>
              <a:spcPct val="100000"/>
            </a:lnSpc>
          </a:pPr>
          <a:r>
            <a:rPr lang="en-US"/>
            <a:t>Veri Toplama Araçları</a:t>
          </a:r>
        </a:p>
      </dgm:t>
    </dgm:pt>
    <dgm:pt modelId="{8A02E7FA-A645-46C2-A84C-F8DF7D513373}" type="parTrans" cxnId="{C8F19BE4-9220-4C1F-8915-1CCD534C74B6}">
      <dgm:prSet/>
      <dgm:spPr/>
      <dgm:t>
        <a:bodyPr/>
        <a:lstStyle/>
        <a:p>
          <a:endParaRPr lang="en-US"/>
        </a:p>
      </dgm:t>
    </dgm:pt>
    <dgm:pt modelId="{5545B95E-016A-48AB-ADF1-90C938B9ACED}" type="sibTrans" cxnId="{C8F19BE4-9220-4C1F-8915-1CCD534C74B6}">
      <dgm:prSet/>
      <dgm:spPr/>
      <dgm:t>
        <a:bodyPr/>
        <a:lstStyle/>
        <a:p>
          <a:endParaRPr lang="en-US"/>
        </a:p>
      </dgm:t>
    </dgm:pt>
    <dgm:pt modelId="{957922B3-AB8C-4665-9F0A-E3C10B6EBC54}">
      <dgm:prSet/>
      <dgm:spPr/>
      <dgm:t>
        <a:bodyPr/>
        <a:lstStyle/>
        <a:p>
          <a:pPr>
            <a:lnSpc>
              <a:spcPct val="100000"/>
            </a:lnSpc>
          </a:pPr>
          <a:r>
            <a:rPr lang="en-US"/>
            <a:t>Anket ve Geribildirim Formları</a:t>
          </a:r>
        </a:p>
      </dgm:t>
    </dgm:pt>
    <dgm:pt modelId="{B4FE840B-4D2D-41F7-9996-618D7796E67F}" type="parTrans" cxnId="{47F9A7B0-16F3-4E6D-92CB-A3B816B979EE}">
      <dgm:prSet/>
      <dgm:spPr/>
      <dgm:t>
        <a:bodyPr/>
        <a:lstStyle/>
        <a:p>
          <a:endParaRPr lang="en-US"/>
        </a:p>
      </dgm:t>
    </dgm:pt>
    <dgm:pt modelId="{1E87664D-4E31-4618-A2B5-563C356F343F}" type="sibTrans" cxnId="{47F9A7B0-16F3-4E6D-92CB-A3B816B979EE}">
      <dgm:prSet/>
      <dgm:spPr/>
      <dgm:t>
        <a:bodyPr/>
        <a:lstStyle/>
        <a:p>
          <a:endParaRPr lang="en-US"/>
        </a:p>
      </dgm:t>
    </dgm:pt>
    <dgm:pt modelId="{E20F3FF0-093F-4C6D-AC2F-345C56962550}">
      <dgm:prSet/>
      <dgm:spPr/>
      <dgm:t>
        <a:bodyPr/>
        <a:lstStyle/>
        <a:p>
          <a:pPr>
            <a:lnSpc>
              <a:spcPct val="100000"/>
            </a:lnSpc>
          </a:pPr>
          <a:r>
            <a:rPr lang="en-US"/>
            <a:t>Analiz Yöntemleri</a:t>
          </a:r>
        </a:p>
      </dgm:t>
    </dgm:pt>
    <dgm:pt modelId="{B99D26A5-580A-4850-B777-C07CCD40144F}" type="parTrans" cxnId="{B6C6D3F6-7B73-4193-BFF7-5A7F5CD7F2BE}">
      <dgm:prSet/>
      <dgm:spPr/>
      <dgm:t>
        <a:bodyPr/>
        <a:lstStyle/>
        <a:p>
          <a:endParaRPr lang="en-US"/>
        </a:p>
      </dgm:t>
    </dgm:pt>
    <dgm:pt modelId="{7652C9E5-39F8-405F-B7F8-C8B15BF98EDD}" type="sibTrans" cxnId="{B6C6D3F6-7B73-4193-BFF7-5A7F5CD7F2BE}">
      <dgm:prSet/>
      <dgm:spPr/>
      <dgm:t>
        <a:bodyPr/>
        <a:lstStyle/>
        <a:p>
          <a:endParaRPr lang="en-US"/>
        </a:p>
      </dgm:t>
    </dgm:pt>
    <dgm:pt modelId="{A2D97D44-6AE8-43BE-96A4-6F1DEE7BF4CF}" type="pres">
      <dgm:prSet presAssocID="{FFC18B05-2BD0-4410-A4F6-31ABFF7C9D81}" presName="root" presStyleCnt="0">
        <dgm:presLayoutVars>
          <dgm:dir/>
          <dgm:resizeHandles val="exact"/>
        </dgm:presLayoutVars>
      </dgm:prSet>
      <dgm:spPr/>
    </dgm:pt>
    <dgm:pt modelId="{A47D881A-6B22-4EF9-AD3E-885564DAA79E}" type="pres">
      <dgm:prSet presAssocID="{B17EE3CD-A2E2-4CDA-888D-649D834F0A45}" presName="compNode" presStyleCnt="0"/>
      <dgm:spPr/>
    </dgm:pt>
    <dgm:pt modelId="{61259347-837F-4D34-87B9-7E9A762A812D}" type="pres">
      <dgm:prSet presAssocID="{B17EE3CD-A2E2-4CDA-888D-649D834F0A45}" presName="bgRect" presStyleLbl="bgShp" presStyleIdx="0" presStyleCnt="5"/>
      <dgm:spPr/>
    </dgm:pt>
    <dgm:pt modelId="{C93705B0-156B-4D5D-AD62-46EC3DCF760B}" type="pres">
      <dgm:prSet presAssocID="{B17EE3CD-A2E2-4CDA-888D-649D834F0A45}"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agnifying glass"/>
        </a:ext>
      </dgm:extLst>
    </dgm:pt>
    <dgm:pt modelId="{A7F16B40-3F89-42B9-B361-356DB82F9CB1}" type="pres">
      <dgm:prSet presAssocID="{B17EE3CD-A2E2-4CDA-888D-649D834F0A45}" presName="spaceRect" presStyleCnt="0"/>
      <dgm:spPr/>
    </dgm:pt>
    <dgm:pt modelId="{7AEDD43F-3A99-4267-962D-12E56E00BCC6}" type="pres">
      <dgm:prSet presAssocID="{B17EE3CD-A2E2-4CDA-888D-649D834F0A45}" presName="parTx" presStyleLbl="revTx" presStyleIdx="0" presStyleCnt="5">
        <dgm:presLayoutVars>
          <dgm:chMax val="0"/>
          <dgm:chPref val="0"/>
        </dgm:presLayoutVars>
      </dgm:prSet>
      <dgm:spPr/>
    </dgm:pt>
    <dgm:pt modelId="{6A2F9B1D-15CB-43D8-9152-056288FC07EF}" type="pres">
      <dgm:prSet presAssocID="{B8E11259-2A80-4A7C-8FA2-D58852EC3EE9}" presName="sibTrans" presStyleCnt="0"/>
      <dgm:spPr/>
    </dgm:pt>
    <dgm:pt modelId="{0A87EE92-9587-4912-8966-59F3FADEE86F}" type="pres">
      <dgm:prSet presAssocID="{5127060B-37FA-46AC-8752-4024A8C21C10}" presName="compNode" presStyleCnt="0"/>
      <dgm:spPr/>
    </dgm:pt>
    <dgm:pt modelId="{9F14CDDD-572F-4895-8C00-20EE3AD2B763}" type="pres">
      <dgm:prSet presAssocID="{5127060B-37FA-46AC-8752-4024A8C21C10}" presName="bgRect" presStyleLbl="bgShp" presStyleIdx="1" presStyleCnt="5"/>
      <dgm:spPr/>
    </dgm:pt>
    <dgm:pt modelId="{05182798-11D1-40B1-821E-1AE0A256B0A7}" type="pres">
      <dgm:prSet presAssocID="{5127060B-37FA-46AC-8752-4024A8C21C10}"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ongue Face Outline"/>
        </a:ext>
      </dgm:extLst>
    </dgm:pt>
    <dgm:pt modelId="{DD9769FD-14F8-49BE-B9B7-3D6A2E358C6C}" type="pres">
      <dgm:prSet presAssocID="{5127060B-37FA-46AC-8752-4024A8C21C10}" presName="spaceRect" presStyleCnt="0"/>
      <dgm:spPr/>
    </dgm:pt>
    <dgm:pt modelId="{561AF4CE-6F67-42B6-B590-BFBC20702CD0}" type="pres">
      <dgm:prSet presAssocID="{5127060B-37FA-46AC-8752-4024A8C21C10}" presName="parTx" presStyleLbl="revTx" presStyleIdx="1" presStyleCnt="5">
        <dgm:presLayoutVars>
          <dgm:chMax val="0"/>
          <dgm:chPref val="0"/>
        </dgm:presLayoutVars>
      </dgm:prSet>
      <dgm:spPr/>
    </dgm:pt>
    <dgm:pt modelId="{E5CF93C2-5C9C-4BF3-B684-46E2FF70F039}" type="pres">
      <dgm:prSet presAssocID="{10CD221C-B668-485D-AA40-8C0FEBAC19B5}" presName="sibTrans" presStyleCnt="0"/>
      <dgm:spPr/>
    </dgm:pt>
    <dgm:pt modelId="{71D46CCD-BAD8-4E8D-9D25-4BC470D3AA39}" type="pres">
      <dgm:prSet presAssocID="{5A4E30F1-DDB5-4A27-8559-AB763EF460A1}" presName="compNode" presStyleCnt="0"/>
      <dgm:spPr/>
    </dgm:pt>
    <dgm:pt modelId="{CF5445F9-2023-4AFE-BA17-41CDCF8214DA}" type="pres">
      <dgm:prSet presAssocID="{5A4E30F1-DDB5-4A27-8559-AB763EF460A1}" presName="bgRect" presStyleLbl="bgShp" presStyleIdx="2" presStyleCnt="5"/>
      <dgm:spPr/>
    </dgm:pt>
    <dgm:pt modelId="{C224FCED-8DA4-46FA-997A-51F85C3FA5D6}" type="pres">
      <dgm:prSet presAssocID="{5A4E30F1-DDB5-4A27-8559-AB763EF460A1}"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heck List"/>
        </a:ext>
      </dgm:extLst>
    </dgm:pt>
    <dgm:pt modelId="{B402EA7C-792C-4664-B1C1-1D86A5741BF4}" type="pres">
      <dgm:prSet presAssocID="{5A4E30F1-DDB5-4A27-8559-AB763EF460A1}" presName="spaceRect" presStyleCnt="0"/>
      <dgm:spPr/>
    </dgm:pt>
    <dgm:pt modelId="{1230DEBF-6DD6-4AF8-9BC2-D098625B9670}" type="pres">
      <dgm:prSet presAssocID="{5A4E30F1-DDB5-4A27-8559-AB763EF460A1}" presName="parTx" presStyleLbl="revTx" presStyleIdx="2" presStyleCnt="5">
        <dgm:presLayoutVars>
          <dgm:chMax val="0"/>
          <dgm:chPref val="0"/>
        </dgm:presLayoutVars>
      </dgm:prSet>
      <dgm:spPr/>
    </dgm:pt>
    <dgm:pt modelId="{44FBBB69-EA73-41F3-89E0-22845C2EE05D}" type="pres">
      <dgm:prSet presAssocID="{5545B95E-016A-48AB-ADF1-90C938B9ACED}" presName="sibTrans" presStyleCnt="0"/>
      <dgm:spPr/>
    </dgm:pt>
    <dgm:pt modelId="{DCC6F438-948C-4686-A250-DB0BE1ED6872}" type="pres">
      <dgm:prSet presAssocID="{957922B3-AB8C-4665-9F0A-E3C10B6EBC54}" presName="compNode" presStyleCnt="0"/>
      <dgm:spPr/>
    </dgm:pt>
    <dgm:pt modelId="{04058FCC-CA59-4CBC-825F-49664CA78F23}" type="pres">
      <dgm:prSet presAssocID="{957922B3-AB8C-4665-9F0A-E3C10B6EBC54}" presName="bgRect" presStyleLbl="bgShp" presStyleIdx="3" presStyleCnt="5"/>
      <dgm:spPr/>
    </dgm:pt>
    <dgm:pt modelId="{66D2327B-82AD-423D-90C9-9EF9374BA551}" type="pres">
      <dgm:prSet presAssocID="{957922B3-AB8C-4665-9F0A-E3C10B6EBC54}"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List"/>
        </a:ext>
      </dgm:extLst>
    </dgm:pt>
    <dgm:pt modelId="{582D0094-8713-45E6-924B-05BC1C7223E5}" type="pres">
      <dgm:prSet presAssocID="{957922B3-AB8C-4665-9F0A-E3C10B6EBC54}" presName="spaceRect" presStyleCnt="0"/>
      <dgm:spPr/>
    </dgm:pt>
    <dgm:pt modelId="{4512426B-D6B2-4886-B967-82865B66F719}" type="pres">
      <dgm:prSet presAssocID="{957922B3-AB8C-4665-9F0A-E3C10B6EBC54}" presName="parTx" presStyleLbl="revTx" presStyleIdx="3" presStyleCnt="5">
        <dgm:presLayoutVars>
          <dgm:chMax val="0"/>
          <dgm:chPref val="0"/>
        </dgm:presLayoutVars>
      </dgm:prSet>
      <dgm:spPr/>
    </dgm:pt>
    <dgm:pt modelId="{C68893DF-2664-422F-B490-7E5FF7787964}" type="pres">
      <dgm:prSet presAssocID="{1E87664D-4E31-4618-A2B5-563C356F343F}" presName="sibTrans" presStyleCnt="0"/>
      <dgm:spPr/>
    </dgm:pt>
    <dgm:pt modelId="{9D359DAF-1D04-4005-8BBD-389B59C7EA40}" type="pres">
      <dgm:prSet presAssocID="{E20F3FF0-093F-4C6D-AC2F-345C56962550}" presName="compNode" presStyleCnt="0"/>
      <dgm:spPr/>
    </dgm:pt>
    <dgm:pt modelId="{C6E70C82-EEDD-422B-B623-C05A9EDF318C}" type="pres">
      <dgm:prSet presAssocID="{E20F3FF0-093F-4C6D-AC2F-345C56962550}" presName="bgRect" presStyleLbl="bgShp" presStyleIdx="4" presStyleCnt="5"/>
      <dgm:spPr/>
    </dgm:pt>
    <dgm:pt modelId="{1EA453AC-058D-46B4-8A2A-C69A80581F79}" type="pres">
      <dgm:prSet presAssocID="{E20F3FF0-093F-4C6D-AC2F-345C56962550}"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Bar chart"/>
        </a:ext>
      </dgm:extLst>
    </dgm:pt>
    <dgm:pt modelId="{7FC0F6CF-96A9-4DF1-B79B-1FDD1B3DDE44}" type="pres">
      <dgm:prSet presAssocID="{E20F3FF0-093F-4C6D-AC2F-345C56962550}" presName="spaceRect" presStyleCnt="0"/>
      <dgm:spPr/>
    </dgm:pt>
    <dgm:pt modelId="{6EF39FE6-89FF-48B0-A137-26879EFB31BC}" type="pres">
      <dgm:prSet presAssocID="{E20F3FF0-093F-4C6D-AC2F-345C56962550}" presName="parTx" presStyleLbl="revTx" presStyleIdx="4" presStyleCnt="5">
        <dgm:presLayoutVars>
          <dgm:chMax val="0"/>
          <dgm:chPref val="0"/>
        </dgm:presLayoutVars>
      </dgm:prSet>
      <dgm:spPr/>
    </dgm:pt>
  </dgm:ptLst>
  <dgm:cxnLst>
    <dgm:cxn modelId="{E8FE5524-03AB-4BF9-BF1A-190339761C3C}" type="presOf" srcId="{E20F3FF0-093F-4C6D-AC2F-345C56962550}" destId="{6EF39FE6-89FF-48B0-A137-26879EFB31BC}" srcOrd="0" destOrd="0" presId="urn:microsoft.com/office/officeart/2018/2/layout/IconVerticalSolidList"/>
    <dgm:cxn modelId="{9DFBC739-93FA-4BBB-8E2E-4C0EEBF6D0B1}" type="presOf" srcId="{957922B3-AB8C-4665-9F0A-E3C10B6EBC54}" destId="{4512426B-D6B2-4886-B967-82865B66F719}" srcOrd="0" destOrd="0" presId="urn:microsoft.com/office/officeart/2018/2/layout/IconVerticalSolidList"/>
    <dgm:cxn modelId="{5B0C2A6A-82F7-416E-8212-BAA155313C0D}" type="presOf" srcId="{5127060B-37FA-46AC-8752-4024A8C21C10}" destId="{561AF4CE-6F67-42B6-B590-BFBC20702CD0}" srcOrd="0" destOrd="0" presId="urn:microsoft.com/office/officeart/2018/2/layout/IconVerticalSolidList"/>
    <dgm:cxn modelId="{4446F870-BED3-4CF9-84BB-9ACCC2DE9E11}" srcId="{FFC18B05-2BD0-4410-A4F6-31ABFF7C9D81}" destId="{B17EE3CD-A2E2-4CDA-888D-649D834F0A45}" srcOrd="0" destOrd="0" parTransId="{8E738520-5524-4738-91FB-529D1C8856BB}" sibTransId="{B8E11259-2A80-4A7C-8FA2-D58852EC3EE9}"/>
    <dgm:cxn modelId="{F9BA8C87-1E77-4127-AC1E-1B2D973CB607}" type="presOf" srcId="{FFC18B05-2BD0-4410-A4F6-31ABFF7C9D81}" destId="{A2D97D44-6AE8-43BE-96A4-6F1DEE7BF4CF}" srcOrd="0" destOrd="0" presId="urn:microsoft.com/office/officeart/2018/2/layout/IconVerticalSolidList"/>
    <dgm:cxn modelId="{4904A78E-AA9F-465E-9016-553294CE6682}" type="presOf" srcId="{B17EE3CD-A2E2-4CDA-888D-649D834F0A45}" destId="{7AEDD43F-3A99-4267-962D-12E56E00BCC6}" srcOrd="0" destOrd="0" presId="urn:microsoft.com/office/officeart/2018/2/layout/IconVerticalSolidList"/>
    <dgm:cxn modelId="{47F9A7B0-16F3-4E6D-92CB-A3B816B979EE}" srcId="{FFC18B05-2BD0-4410-A4F6-31ABFF7C9D81}" destId="{957922B3-AB8C-4665-9F0A-E3C10B6EBC54}" srcOrd="3" destOrd="0" parTransId="{B4FE840B-4D2D-41F7-9996-618D7796E67F}" sibTransId="{1E87664D-4E31-4618-A2B5-563C356F343F}"/>
    <dgm:cxn modelId="{5A543ABB-2335-4667-A69C-D0DD54710FE0}" srcId="{FFC18B05-2BD0-4410-A4F6-31ABFF7C9D81}" destId="{5127060B-37FA-46AC-8752-4024A8C21C10}" srcOrd="1" destOrd="0" parTransId="{1218E652-2E22-48F8-928E-0E66E1279275}" sibTransId="{10CD221C-B668-485D-AA40-8C0FEBAC19B5}"/>
    <dgm:cxn modelId="{C8F19BE4-9220-4C1F-8915-1CCD534C74B6}" srcId="{FFC18B05-2BD0-4410-A4F6-31ABFF7C9D81}" destId="{5A4E30F1-DDB5-4A27-8559-AB763EF460A1}" srcOrd="2" destOrd="0" parTransId="{8A02E7FA-A645-46C2-A84C-F8DF7D513373}" sibTransId="{5545B95E-016A-48AB-ADF1-90C938B9ACED}"/>
    <dgm:cxn modelId="{F2D97CF2-105D-4664-90AE-16FEB8E51E1D}" type="presOf" srcId="{5A4E30F1-DDB5-4A27-8559-AB763EF460A1}" destId="{1230DEBF-6DD6-4AF8-9BC2-D098625B9670}" srcOrd="0" destOrd="0" presId="urn:microsoft.com/office/officeart/2018/2/layout/IconVerticalSolidList"/>
    <dgm:cxn modelId="{B6C6D3F6-7B73-4193-BFF7-5A7F5CD7F2BE}" srcId="{FFC18B05-2BD0-4410-A4F6-31ABFF7C9D81}" destId="{E20F3FF0-093F-4C6D-AC2F-345C56962550}" srcOrd="4" destOrd="0" parTransId="{B99D26A5-580A-4850-B777-C07CCD40144F}" sibTransId="{7652C9E5-39F8-405F-B7F8-C8B15BF98EDD}"/>
    <dgm:cxn modelId="{268D2492-7169-4CEB-9B92-A2B8C95DE3C6}" type="presParOf" srcId="{A2D97D44-6AE8-43BE-96A4-6F1DEE7BF4CF}" destId="{A47D881A-6B22-4EF9-AD3E-885564DAA79E}" srcOrd="0" destOrd="0" presId="urn:microsoft.com/office/officeart/2018/2/layout/IconVerticalSolidList"/>
    <dgm:cxn modelId="{BF904E08-4FDB-4730-A5FC-AFEEFD98B597}" type="presParOf" srcId="{A47D881A-6B22-4EF9-AD3E-885564DAA79E}" destId="{61259347-837F-4D34-87B9-7E9A762A812D}" srcOrd="0" destOrd="0" presId="urn:microsoft.com/office/officeart/2018/2/layout/IconVerticalSolidList"/>
    <dgm:cxn modelId="{1C03CEA4-F0B3-4343-B63B-7286E0826DCF}" type="presParOf" srcId="{A47D881A-6B22-4EF9-AD3E-885564DAA79E}" destId="{C93705B0-156B-4D5D-AD62-46EC3DCF760B}" srcOrd="1" destOrd="0" presId="urn:microsoft.com/office/officeart/2018/2/layout/IconVerticalSolidList"/>
    <dgm:cxn modelId="{22D0DE7F-2252-4C2F-881F-A61199AE1486}" type="presParOf" srcId="{A47D881A-6B22-4EF9-AD3E-885564DAA79E}" destId="{A7F16B40-3F89-42B9-B361-356DB82F9CB1}" srcOrd="2" destOrd="0" presId="urn:microsoft.com/office/officeart/2018/2/layout/IconVerticalSolidList"/>
    <dgm:cxn modelId="{51261912-2744-461B-9404-45773ACF8C8B}" type="presParOf" srcId="{A47D881A-6B22-4EF9-AD3E-885564DAA79E}" destId="{7AEDD43F-3A99-4267-962D-12E56E00BCC6}" srcOrd="3" destOrd="0" presId="urn:microsoft.com/office/officeart/2018/2/layout/IconVerticalSolidList"/>
    <dgm:cxn modelId="{6E1ADC7A-5E2C-49BF-87B7-B60A52DA2B2B}" type="presParOf" srcId="{A2D97D44-6AE8-43BE-96A4-6F1DEE7BF4CF}" destId="{6A2F9B1D-15CB-43D8-9152-056288FC07EF}" srcOrd="1" destOrd="0" presId="urn:microsoft.com/office/officeart/2018/2/layout/IconVerticalSolidList"/>
    <dgm:cxn modelId="{9DF3829C-A88B-4454-99C5-D2599A4B0BDB}" type="presParOf" srcId="{A2D97D44-6AE8-43BE-96A4-6F1DEE7BF4CF}" destId="{0A87EE92-9587-4912-8966-59F3FADEE86F}" srcOrd="2" destOrd="0" presId="urn:microsoft.com/office/officeart/2018/2/layout/IconVerticalSolidList"/>
    <dgm:cxn modelId="{54C5C864-EDAC-4E30-96AB-1A7E0B1881FA}" type="presParOf" srcId="{0A87EE92-9587-4912-8966-59F3FADEE86F}" destId="{9F14CDDD-572F-4895-8C00-20EE3AD2B763}" srcOrd="0" destOrd="0" presId="urn:microsoft.com/office/officeart/2018/2/layout/IconVerticalSolidList"/>
    <dgm:cxn modelId="{6655394A-EA4A-40E7-B2C6-063EE7129901}" type="presParOf" srcId="{0A87EE92-9587-4912-8966-59F3FADEE86F}" destId="{05182798-11D1-40B1-821E-1AE0A256B0A7}" srcOrd="1" destOrd="0" presId="urn:microsoft.com/office/officeart/2018/2/layout/IconVerticalSolidList"/>
    <dgm:cxn modelId="{C72F0DE6-68DB-49EA-88E4-2D4AB1B2D4BE}" type="presParOf" srcId="{0A87EE92-9587-4912-8966-59F3FADEE86F}" destId="{DD9769FD-14F8-49BE-B9B7-3D6A2E358C6C}" srcOrd="2" destOrd="0" presId="urn:microsoft.com/office/officeart/2018/2/layout/IconVerticalSolidList"/>
    <dgm:cxn modelId="{C4D79240-4465-4C16-8BCB-36C2456CA802}" type="presParOf" srcId="{0A87EE92-9587-4912-8966-59F3FADEE86F}" destId="{561AF4CE-6F67-42B6-B590-BFBC20702CD0}" srcOrd="3" destOrd="0" presId="urn:microsoft.com/office/officeart/2018/2/layout/IconVerticalSolidList"/>
    <dgm:cxn modelId="{51EB7AA1-824C-4F88-8781-97087764357F}" type="presParOf" srcId="{A2D97D44-6AE8-43BE-96A4-6F1DEE7BF4CF}" destId="{E5CF93C2-5C9C-4BF3-B684-46E2FF70F039}" srcOrd="3" destOrd="0" presId="urn:microsoft.com/office/officeart/2018/2/layout/IconVerticalSolidList"/>
    <dgm:cxn modelId="{F53C3F27-DA9C-4825-B7B5-5E890535F41C}" type="presParOf" srcId="{A2D97D44-6AE8-43BE-96A4-6F1DEE7BF4CF}" destId="{71D46CCD-BAD8-4E8D-9D25-4BC470D3AA39}" srcOrd="4" destOrd="0" presId="urn:microsoft.com/office/officeart/2018/2/layout/IconVerticalSolidList"/>
    <dgm:cxn modelId="{0CBA156B-AAC6-4DC3-A720-91CE5D16D6CD}" type="presParOf" srcId="{71D46CCD-BAD8-4E8D-9D25-4BC470D3AA39}" destId="{CF5445F9-2023-4AFE-BA17-41CDCF8214DA}" srcOrd="0" destOrd="0" presId="urn:microsoft.com/office/officeart/2018/2/layout/IconVerticalSolidList"/>
    <dgm:cxn modelId="{86C239D9-5E27-49A2-897B-D6F9B17F0973}" type="presParOf" srcId="{71D46CCD-BAD8-4E8D-9D25-4BC470D3AA39}" destId="{C224FCED-8DA4-46FA-997A-51F85C3FA5D6}" srcOrd="1" destOrd="0" presId="urn:microsoft.com/office/officeart/2018/2/layout/IconVerticalSolidList"/>
    <dgm:cxn modelId="{239F7E40-CD2B-4B02-9EF3-CB3E2DB65543}" type="presParOf" srcId="{71D46CCD-BAD8-4E8D-9D25-4BC470D3AA39}" destId="{B402EA7C-792C-4664-B1C1-1D86A5741BF4}" srcOrd="2" destOrd="0" presId="urn:microsoft.com/office/officeart/2018/2/layout/IconVerticalSolidList"/>
    <dgm:cxn modelId="{20F4B548-259E-4A3F-9C81-64F8E0F0A692}" type="presParOf" srcId="{71D46CCD-BAD8-4E8D-9D25-4BC470D3AA39}" destId="{1230DEBF-6DD6-4AF8-9BC2-D098625B9670}" srcOrd="3" destOrd="0" presId="urn:microsoft.com/office/officeart/2018/2/layout/IconVerticalSolidList"/>
    <dgm:cxn modelId="{84F60F27-39D6-456B-B03C-48F0CEEC4180}" type="presParOf" srcId="{A2D97D44-6AE8-43BE-96A4-6F1DEE7BF4CF}" destId="{44FBBB69-EA73-41F3-89E0-22845C2EE05D}" srcOrd="5" destOrd="0" presId="urn:microsoft.com/office/officeart/2018/2/layout/IconVerticalSolidList"/>
    <dgm:cxn modelId="{7044A933-ED71-41F5-9E4A-16DDE561658B}" type="presParOf" srcId="{A2D97D44-6AE8-43BE-96A4-6F1DEE7BF4CF}" destId="{DCC6F438-948C-4686-A250-DB0BE1ED6872}" srcOrd="6" destOrd="0" presId="urn:microsoft.com/office/officeart/2018/2/layout/IconVerticalSolidList"/>
    <dgm:cxn modelId="{2F5EF1B0-2E99-4CA5-924B-F5CFF5C95D5F}" type="presParOf" srcId="{DCC6F438-948C-4686-A250-DB0BE1ED6872}" destId="{04058FCC-CA59-4CBC-825F-49664CA78F23}" srcOrd="0" destOrd="0" presId="urn:microsoft.com/office/officeart/2018/2/layout/IconVerticalSolidList"/>
    <dgm:cxn modelId="{1C61376C-BAA9-48D1-BCC5-E573343D8053}" type="presParOf" srcId="{DCC6F438-948C-4686-A250-DB0BE1ED6872}" destId="{66D2327B-82AD-423D-90C9-9EF9374BA551}" srcOrd="1" destOrd="0" presId="urn:microsoft.com/office/officeart/2018/2/layout/IconVerticalSolidList"/>
    <dgm:cxn modelId="{6C1488C5-2478-4081-95D0-06BC0F0B4979}" type="presParOf" srcId="{DCC6F438-948C-4686-A250-DB0BE1ED6872}" destId="{582D0094-8713-45E6-924B-05BC1C7223E5}" srcOrd="2" destOrd="0" presId="urn:microsoft.com/office/officeart/2018/2/layout/IconVerticalSolidList"/>
    <dgm:cxn modelId="{6DFF97AF-D2A6-442D-8806-53D926E718D3}" type="presParOf" srcId="{DCC6F438-948C-4686-A250-DB0BE1ED6872}" destId="{4512426B-D6B2-4886-B967-82865B66F719}" srcOrd="3" destOrd="0" presId="urn:microsoft.com/office/officeart/2018/2/layout/IconVerticalSolidList"/>
    <dgm:cxn modelId="{50864C48-FD89-4D18-B99E-FE52661D0E00}" type="presParOf" srcId="{A2D97D44-6AE8-43BE-96A4-6F1DEE7BF4CF}" destId="{C68893DF-2664-422F-B490-7E5FF7787964}" srcOrd="7" destOrd="0" presId="urn:microsoft.com/office/officeart/2018/2/layout/IconVerticalSolidList"/>
    <dgm:cxn modelId="{529CA79F-9701-4379-93ED-480C6616C8C5}" type="presParOf" srcId="{A2D97D44-6AE8-43BE-96A4-6F1DEE7BF4CF}" destId="{9D359DAF-1D04-4005-8BBD-389B59C7EA40}" srcOrd="8" destOrd="0" presId="urn:microsoft.com/office/officeart/2018/2/layout/IconVerticalSolidList"/>
    <dgm:cxn modelId="{E7306918-CFAD-4B07-9353-E19D22A2F678}" type="presParOf" srcId="{9D359DAF-1D04-4005-8BBD-389B59C7EA40}" destId="{C6E70C82-EEDD-422B-B623-C05A9EDF318C}" srcOrd="0" destOrd="0" presId="urn:microsoft.com/office/officeart/2018/2/layout/IconVerticalSolidList"/>
    <dgm:cxn modelId="{115B0FF9-EFF9-4E9C-AB15-497318C681D1}" type="presParOf" srcId="{9D359DAF-1D04-4005-8BBD-389B59C7EA40}" destId="{1EA453AC-058D-46B4-8A2A-C69A80581F79}" srcOrd="1" destOrd="0" presId="urn:microsoft.com/office/officeart/2018/2/layout/IconVerticalSolidList"/>
    <dgm:cxn modelId="{2CE2006F-8199-46B8-87B7-EE06E42354B7}" type="presParOf" srcId="{9D359DAF-1D04-4005-8BBD-389B59C7EA40}" destId="{7FC0F6CF-96A9-4DF1-B79B-1FDD1B3DDE44}" srcOrd="2" destOrd="0" presId="urn:microsoft.com/office/officeart/2018/2/layout/IconVerticalSolidList"/>
    <dgm:cxn modelId="{D41B0298-A0CA-4DB2-90B5-9AF32A15B820}" type="presParOf" srcId="{9D359DAF-1D04-4005-8BBD-389B59C7EA40}" destId="{6EF39FE6-89FF-48B0-A137-26879EFB31BC}"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CEC84ABC-2049-4AF8-92D4-1A8574609211}" type="doc">
      <dgm:prSet loTypeId="urn:microsoft.com/office/officeart/2005/8/layout/vList2" loCatId="list" qsTypeId="urn:microsoft.com/office/officeart/2005/8/quickstyle/simple1" qsCatId="simple" csTypeId="urn:microsoft.com/office/officeart/2005/8/colors/colorful5" csCatId="colorful"/>
      <dgm:spPr/>
      <dgm:t>
        <a:bodyPr/>
        <a:lstStyle/>
        <a:p>
          <a:endParaRPr lang="en-US"/>
        </a:p>
      </dgm:t>
    </dgm:pt>
    <dgm:pt modelId="{9769057A-0978-4661-B562-E940ECD9BFD8}">
      <dgm:prSet/>
      <dgm:spPr/>
      <dgm:t>
        <a:bodyPr/>
        <a:lstStyle/>
        <a:p>
          <a:r>
            <a:rPr lang="en-US"/>
            <a:t>Ön Çalışma</a:t>
          </a:r>
        </a:p>
      </dgm:t>
    </dgm:pt>
    <dgm:pt modelId="{9A5721F9-06D5-4A36-A077-2D12E9612FB5}" type="parTrans" cxnId="{43F8E336-2E3C-40A9-85EC-55C787A980EA}">
      <dgm:prSet/>
      <dgm:spPr/>
      <dgm:t>
        <a:bodyPr/>
        <a:lstStyle/>
        <a:p>
          <a:endParaRPr lang="en-US"/>
        </a:p>
      </dgm:t>
    </dgm:pt>
    <dgm:pt modelId="{7D9487DC-35A2-4EAB-AE2C-BA4C8DEE1827}" type="sibTrans" cxnId="{43F8E336-2E3C-40A9-85EC-55C787A980EA}">
      <dgm:prSet/>
      <dgm:spPr/>
      <dgm:t>
        <a:bodyPr/>
        <a:lstStyle/>
        <a:p>
          <a:endParaRPr lang="en-US"/>
        </a:p>
      </dgm:t>
    </dgm:pt>
    <dgm:pt modelId="{0B3621DE-CAF5-4270-A169-2BB75447973C}">
      <dgm:prSet/>
      <dgm:spPr/>
      <dgm:t>
        <a:bodyPr/>
        <a:lstStyle/>
        <a:p>
          <a:r>
            <a:rPr lang="en-US"/>
            <a:t>İş Paketleri İlişkilendirme</a:t>
          </a:r>
        </a:p>
      </dgm:t>
    </dgm:pt>
    <dgm:pt modelId="{9C9F582F-47E9-4D4C-A2AE-2CF4FB5A91AF}" type="parTrans" cxnId="{8D014839-EACF-46BC-B8BB-D245CDFB995E}">
      <dgm:prSet/>
      <dgm:spPr/>
      <dgm:t>
        <a:bodyPr/>
        <a:lstStyle/>
        <a:p>
          <a:endParaRPr lang="en-US"/>
        </a:p>
      </dgm:t>
    </dgm:pt>
    <dgm:pt modelId="{E66455AA-D942-4931-B16F-9E0B6EFACAB5}" type="sibTrans" cxnId="{8D014839-EACF-46BC-B8BB-D245CDFB995E}">
      <dgm:prSet/>
      <dgm:spPr/>
      <dgm:t>
        <a:bodyPr/>
        <a:lstStyle/>
        <a:p>
          <a:endParaRPr lang="en-US"/>
        </a:p>
      </dgm:t>
    </dgm:pt>
    <dgm:pt modelId="{57A559DC-029A-4DE1-94BE-20C0BEB97267}">
      <dgm:prSet/>
      <dgm:spPr/>
      <dgm:t>
        <a:bodyPr/>
        <a:lstStyle/>
        <a:p>
          <a:r>
            <a:rPr lang="en-US"/>
            <a:t>Model Eğitimi (Fine Tuning)</a:t>
          </a:r>
        </a:p>
      </dgm:t>
    </dgm:pt>
    <dgm:pt modelId="{6C77F5E3-9AE1-46F1-846B-320FB26379FC}" type="parTrans" cxnId="{041C65A2-7CE5-487C-A416-434E15C37B52}">
      <dgm:prSet/>
      <dgm:spPr/>
      <dgm:t>
        <a:bodyPr/>
        <a:lstStyle/>
        <a:p>
          <a:endParaRPr lang="en-US"/>
        </a:p>
      </dgm:t>
    </dgm:pt>
    <dgm:pt modelId="{D034DFB2-FBE1-4FDD-AF68-D42FBDE23CB4}" type="sibTrans" cxnId="{041C65A2-7CE5-487C-A416-434E15C37B52}">
      <dgm:prSet/>
      <dgm:spPr/>
      <dgm:t>
        <a:bodyPr/>
        <a:lstStyle/>
        <a:p>
          <a:endParaRPr lang="en-US"/>
        </a:p>
      </dgm:t>
    </dgm:pt>
    <dgm:pt modelId="{8797918D-46FE-4E5C-AD96-3A08048482E0}">
      <dgm:prSet/>
      <dgm:spPr/>
      <dgm:t>
        <a:bodyPr/>
        <a:lstStyle/>
        <a:p>
          <a:r>
            <a:rPr lang="en-US"/>
            <a:t>Anket ve Geribildirim Formları</a:t>
          </a:r>
        </a:p>
      </dgm:t>
    </dgm:pt>
    <dgm:pt modelId="{FBBAF768-B79A-45BE-8990-E37C9214085E}" type="parTrans" cxnId="{8F1BBAE6-F46E-4FFD-8E66-D73BA072BA0D}">
      <dgm:prSet/>
      <dgm:spPr/>
      <dgm:t>
        <a:bodyPr/>
        <a:lstStyle/>
        <a:p>
          <a:endParaRPr lang="en-US"/>
        </a:p>
      </dgm:t>
    </dgm:pt>
    <dgm:pt modelId="{EF0DDC82-3976-4562-AA41-D196DA6DCC5B}" type="sibTrans" cxnId="{8F1BBAE6-F46E-4FFD-8E66-D73BA072BA0D}">
      <dgm:prSet/>
      <dgm:spPr/>
      <dgm:t>
        <a:bodyPr/>
        <a:lstStyle/>
        <a:p>
          <a:endParaRPr lang="en-US"/>
        </a:p>
      </dgm:t>
    </dgm:pt>
    <dgm:pt modelId="{D65C10D9-0AFB-4398-95FA-E685C81D7DCC}">
      <dgm:prSet/>
      <dgm:spPr/>
      <dgm:t>
        <a:bodyPr/>
        <a:lstStyle/>
        <a:p>
          <a:r>
            <a:rPr lang="en-US"/>
            <a:t>Kullanıcı Testleri ve Geri Bildirim Toplama</a:t>
          </a:r>
        </a:p>
      </dgm:t>
    </dgm:pt>
    <dgm:pt modelId="{842CF011-99AC-4554-BBBD-A25A03756E6E}" type="parTrans" cxnId="{60D5CB1A-36D5-4091-A130-231F98EB8589}">
      <dgm:prSet/>
      <dgm:spPr/>
      <dgm:t>
        <a:bodyPr/>
        <a:lstStyle/>
        <a:p>
          <a:endParaRPr lang="en-US"/>
        </a:p>
      </dgm:t>
    </dgm:pt>
    <dgm:pt modelId="{2CE17CC4-72E6-421E-A381-78E1AC723615}" type="sibTrans" cxnId="{60D5CB1A-36D5-4091-A130-231F98EB8589}">
      <dgm:prSet/>
      <dgm:spPr/>
      <dgm:t>
        <a:bodyPr/>
        <a:lstStyle/>
        <a:p>
          <a:endParaRPr lang="en-US"/>
        </a:p>
      </dgm:t>
    </dgm:pt>
    <dgm:pt modelId="{24A1CE85-3576-4A91-A2C1-40A97583E003}">
      <dgm:prSet/>
      <dgm:spPr/>
      <dgm:t>
        <a:bodyPr/>
        <a:lstStyle/>
        <a:p>
          <a:r>
            <a:rPr lang="en-US"/>
            <a:t>Final Değerlendirme ve Raporlama</a:t>
          </a:r>
        </a:p>
      </dgm:t>
    </dgm:pt>
    <dgm:pt modelId="{64DB3A56-FB12-446D-828E-693E9C1D73EA}" type="parTrans" cxnId="{46485BC0-D1D2-4E3B-8E33-9F03DE6F3D49}">
      <dgm:prSet/>
      <dgm:spPr/>
      <dgm:t>
        <a:bodyPr/>
        <a:lstStyle/>
        <a:p>
          <a:endParaRPr lang="en-US"/>
        </a:p>
      </dgm:t>
    </dgm:pt>
    <dgm:pt modelId="{990B12C8-2FED-4A69-A326-B716C8E21866}" type="sibTrans" cxnId="{46485BC0-D1D2-4E3B-8E33-9F03DE6F3D49}">
      <dgm:prSet/>
      <dgm:spPr/>
      <dgm:t>
        <a:bodyPr/>
        <a:lstStyle/>
        <a:p>
          <a:endParaRPr lang="en-US"/>
        </a:p>
      </dgm:t>
    </dgm:pt>
    <dgm:pt modelId="{03558684-3FC8-B24B-A523-0565BABB1FF0}" type="pres">
      <dgm:prSet presAssocID="{CEC84ABC-2049-4AF8-92D4-1A8574609211}" presName="linear" presStyleCnt="0">
        <dgm:presLayoutVars>
          <dgm:animLvl val="lvl"/>
          <dgm:resizeHandles val="exact"/>
        </dgm:presLayoutVars>
      </dgm:prSet>
      <dgm:spPr/>
    </dgm:pt>
    <dgm:pt modelId="{56050B79-53FB-5F4F-A8E3-DCEFD2412121}" type="pres">
      <dgm:prSet presAssocID="{9769057A-0978-4661-B562-E940ECD9BFD8}" presName="parentText" presStyleLbl="node1" presStyleIdx="0" presStyleCnt="6">
        <dgm:presLayoutVars>
          <dgm:chMax val="0"/>
          <dgm:bulletEnabled val="1"/>
        </dgm:presLayoutVars>
      </dgm:prSet>
      <dgm:spPr/>
    </dgm:pt>
    <dgm:pt modelId="{E9EEA437-14AB-3245-B902-427B6341EC70}" type="pres">
      <dgm:prSet presAssocID="{7D9487DC-35A2-4EAB-AE2C-BA4C8DEE1827}" presName="spacer" presStyleCnt="0"/>
      <dgm:spPr/>
    </dgm:pt>
    <dgm:pt modelId="{4CC4D1A5-2B6E-8E46-A451-CCA2DBF31296}" type="pres">
      <dgm:prSet presAssocID="{0B3621DE-CAF5-4270-A169-2BB75447973C}" presName="parentText" presStyleLbl="node1" presStyleIdx="1" presStyleCnt="6">
        <dgm:presLayoutVars>
          <dgm:chMax val="0"/>
          <dgm:bulletEnabled val="1"/>
        </dgm:presLayoutVars>
      </dgm:prSet>
      <dgm:spPr/>
    </dgm:pt>
    <dgm:pt modelId="{3E2690AB-2AF9-2F4E-9D44-659E0A38E76D}" type="pres">
      <dgm:prSet presAssocID="{E66455AA-D942-4931-B16F-9E0B6EFACAB5}" presName="spacer" presStyleCnt="0"/>
      <dgm:spPr/>
    </dgm:pt>
    <dgm:pt modelId="{3099F987-FB01-444D-8088-D6933D036AD9}" type="pres">
      <dgm:prSet presAssocID="{57A559DC-029A-4DE1-94BE-20C0BEB97267}" presName="parentText" presStyleLbl="node1" presStyleIdx="2" presStyleCnt="6">
        <dgm:presLayoutVars>
          <dgm:chMax val="0"/>
          <dgm:bulletEnabled val="1"/>
        </dgm:presLayoutVars>
      </dgm:prSet>
      <dgm:spPr/>
    </dgm:pt>
    <dgm:pt modelId="{4260577D-3A66-0C49-A33A-3031E4585192}" type="pres">
      <dgm:prSet presAssocID="{D034DFB2-FBE1-4FDD-AF68-D42FBDE23CB4}" presName="spacer" presStyleCnt="0"/>
      <dgm:spPr/>
    </dgm:pt>
    <dgm:pt modelId="{49318B68-AAE9-1046-9BEF-144320B05B06}" type="pres">
      <dgm:prSet presAssocID="{8797918D-46FE-4E5C-AD96-3A08048482E0}" presName="parentText" presStyleLbl="node1" presStyleIdx="3" presStyleCnt="6">
        <dgm:presLayoutVars>
          <dgm:chMax val="0"/>
          <dgm:bulletEnabled val="1"/>
        </dgm:presLayoutVars>
      </dgm:prSet>
      <dgm:spPr/>
    </dgm:pt>
    <dgm:pt modelId="{7A3646F6-4109-7248-8C6A-5896DFD504F1}" type="pres">
      <dgm:prSet presAssocID="{EF0DDC82-3976-4562-AA41-D196DA6DCC5B}" presName="spacer" presStyleCnt="0"/>
      <dgm:spPr/>
    </dgm:pt>
    <dgm:pt modelId="{4607B06F-7EC1-364F-B67E-1CE1ED3ED6D3}" type="pres">
      <dgm:prSet presAssocID="{D65C10D9-0AFB-4398-95FA-E685C81D7DCC}" presName="parentText" presStyleLbl="node1" presStyleIdx="4" presStyleCnt="6">
        <dgm:presLayoutVars>
          <dgm:chMax val="0"/>
          <dgm:bulletEnabled val="1"/>
        </dgm:presLayoutVars>
      </dgm:prSet>
      <dgm:spPr/>
    </dgm:pt>
    <dgm:pt modelId="{C43D1065-C9B5-4340-A26D-1E705CECD70C}" type="pres">
      <dgm:prSet presAssocID="{2CE17CC4-72E6-421E-A381-78E1AC723615}" presName="spacer" presStyleCnt="0"/>
      <dgm:spPr/>
    </dgm:pt>
    <dgm:pt modelId="{980FB2D2-7A30-F941-89BB-F04B19DFD830}" type="pres">
      <dgm:prSet presAssocID="{24A1CE85-3576-4A91-A2C1-40A97583E003}" presName="parentText" presStyleLbl="node1" presStyleIdx="5" presStyleCnt="6">
        <dgm:presLayoutVars>
          <dgm:chMax val="0"/>
          <dgm:bulletEnabled val="1"/>
        </dgm:presLayoutVars>
      </dgm:prSet>
      <dgm:spPr/>
    </dgm:pt>
  </dgm:ptLst>
  <dgm:cxnLst>
    <dgm:cxn modelId="{60D5CB1A-36D5-4091-A130-231F98EB8589}" srcId="{CEC84ABC-2049-4AF8-92D4-1A8574609211}" destId="{D65C10D9-0AFB-4398-95FA-E685C81D7DCC}" srcOrd="4" destOrd="0" parTransId="{842CF011-99AC-4554-BBBD-A25A03756E6E}" sibTransId="{2CE17CC4-72E6-421E-A381-78E1AC723615}"/>
    <dgm:cxn modelId="{5B7DC41C-1769-D54D-994C-1AB0FBC6226D}" type="presOf" srcId="{0B3621DE-CAF5-4270-A169-2BB75447973C}" destId="{4CC4D1A5-2B6E-8E46-A451-CCA2DBF31296}" srcOrd="0" destOrd="0" presId="urn:microsoft.com/office/officeart/2005/8/layout/vList2"/>
    <dgm:cxn modelId="{43F8E336-2E3C-40A9-85EC-55C787A980EA}" srcId="{CEC84ABC-2049-4AF8-92D4-1A8574609211}" destId="{9769057A-0978-4661-B562-E940ECD9BFD8}" srcOrd="0" destOrd="0" parTransId="{9A5721F9-06D5-4A36-A077-2D12E9612FB5}" sibTransId="{7D9487DC-35A2-4EAB-AE2C-BA4C8DEE1827}"/>
    <dgm:cxn modelId="{8D014839-EACF-46BC-B8BB-D245CDFB995E}" srcId="{CEC84ABC-2049-4AF8-92D4-1A8574609211}" destId="{0B3621DE-CAF5-4270-A169-2BB75447973C}" srcOrd="1" destOrd="0" parTransId="{9C9F582F-47E9-4D4C-A2AE-2CF4FB5A91AF}" sibTransId="{E66455AA-D942-4931-B16F-9E0B6EFACAB5}"/>
    <dgm:cxn modelId="{66001588-11D4-6A45-ACEC-8CA5744426D3}" type="presOf" srcId="{57A559DC-029A-4DE1-94BE-20C0BEB97267}" destId="{3099F987-FB01-444D-8088-D6933D036AD9}" srcOrd="0" destOrd="0" presId="urn:microsoft.com/office/officeart/2005/8/layout/vList2"/>
    <dgm:cxn modelId="{3C26A78A-A93E-0C4D-960D-640AA9DABBFE}" type="presOf" srcId="{9769057A-0978-4661-B562-E940ECD9BFD8}" destId="{56050B79-53FB-5F4F-A8E3-DCEFD2412121}" srcOrd="0" destOrd="0" presId="urn:microsoft.com/office/officeart/2005/8/layout/vList2"/>
    <dgm:cxn modelId="{B693EA8D-C22F-BE42-9ECF-201F2101ED06}" type="presOf" srcId="{CEC84ABC-2049-4AF8-92D4-1A8574609211}" destId="{03558684-3FC8-B24B-A523-0565BABB1FF0}" srcOrd="0" destOrd="0" presId="urn:microsoft.com/office/officeart/2005/8/layout/vList2"/>
    <dgm:cxn modelId="{041C65A2-7CE5-487C-A416-434E15C37B52}" srcId="{CEC84ABC-2049-4AF8-92D4-1A8574609211}" destId="{57A559DC-029A-4DE1-94BE-20C0BEB97267}" srcOrd="2" destOrd="0" parTransId="{6C77F5E3-9AE1-46F1-846B-320FB26379FC}" sibTransId="{D034DFB2-FBE1-4FDD-AF68-D42FBDE23CB4}"/>
    <dgm:cxn modelId="{1B23D7A2-769A-3249-B52A-8E5867C41644}" type="presOf" srcId="{D65C10D9-0AFB-4398-95FA-E685C81D7DCC}" destId="{4607B06F-7EC1-364F-B67E-1CE1ED3ED6D3}" srcOrd="0" destOrd="0" presId="urn:microsoft.com/office/officeart/2005/8/layout/vList2"/>
    <dgm:cxn modelId="{46485BC0-D1D2-4E3B-8E33-9F03DE6F3D49}" srcId="{CEC84ABC-2049-4AF8-92D4-1A8574609211}" destId="{24A1CE85-3576-4A91-A2C1-40A97583E003}" srcOrd="5" destOrd="0" parTransId="{64DB3A56-FB12-446D-828E-693E9C1D73EA}" sibTransId="{990B12C8-2FED-4A69-A326-B716C8E21866}"/>
    <dgm:cxn modelId="{80CE30DB-8183-0242-A0C1-931B7D0B3C8C}" type="presOf" srcId="{8797918D-46FE-4E5C-AD96-3A08048482E0}" destId="{49318B68-AAE9-1046-9BEF-144320B05B06}" srcOrd="0" destOrd="0" presId="urn:microsoft.com/office/officeart/2005/8/layout/vList2"/>
    <dgm:cxn modelId="{EB644FE4-99B8-C14D-AD0A-45835C6EF5A5}" type="presOf" srcId="{24A1CE85-3576-4A91-A2C1-40A97583E003}" destId="{980FB2D2-7A30-F941-89BB-F04B19DFD830}" srcOrd="0" destOrd="0" presId="urn:microsoft.com/office/officeart/2005/8/layout/vList2"/>
    <dgm:cxn modelId="{8F1BBAE6-F46E-4FFD-8E66-D73BA072BA0D}" srcId="{CEC84ABC-2049-4AF8-92D4-1A8574609211}" destId="{8797918D-46FE-4E5C-AD96-3A08048482E0}" srcOrd="3" destOrd="0" parTransId="{FBBAF768-B79A-45BE-8990-E37C9214085E}" sibTransId="{EF0DDC82-3976-4562-AA41-D196DA6DCC5B}"/>
    <dgm:cxn modelId="{0284C89B-72E6-7848-84A4-8381FAC5722A}" type="presParOf" srcId="{03558684-3FC8-B24B-A523-0565BABB1FF0}" destId="{56050B79-53FB-5F4F-A8E3-DCEFD2412121}" srcOrd="0" destOrd="0" presId="urn:microsoft.com/office/officeart/2005/8/layout/vList2"/>
    <dgm:cxn modelId="{1EE86407-6D4D-2A4C-A58B-05DD4ECA6929}" type="presParOf" srcId="{03558684-3FC8-B24B-A523-0565BABB1FF0}" destId="{E9EEA437-14AB-3245-B902-427B6341EC70}" srcOrd="1" destOrd="0" presId="urn:microsoft.com/office/officeart/2005/8/layout/vList2"/>
    <dgm:cxn modelId="{D99229BA-E38B-0144-A998-7F23B5E100D1}" type="presParOf" srcId="{03558684-3FC8-B24B-A523-0565BABB1FF0}" destId="{4CC4D1A5-2B6E-8E46-A451-CCA2DBF31296}" srcOrd="2" destOrd="0" presId="urn:microsoft.com/office/officeart/2005/8/layout/vList2"/>
    <dgm:cxn modelId="{4817234B-4898-344D-AEC7-DDDD3216D0A6}" type="presParOf" srcId="{03558684-3FC8-B24B-A523-0565BABB1FF0}" destId="{3E2690AB-2AF9-2F4E-9D44-659E0A38E76D}" srcOrd="3" destOrd="0" presId="urn:microsoft.com/office/officeart/2005/8/layout/vList2"/>
    <dgm:cxn modelId="{1871269B-ADF4-AE4C-8EA7-8F9DDD0C401F}" type="presParOf" srcId="{03558684-3FC8-B24B-A523-0565BABB1FF0}" destId="{3099F987-FB01-444D-8088-D6933D036AD9}" srcOrd="4" destOrd="0" presId="urn:microsoft.com/office/officeart/2005/8/layout/vList2"/>
    <dgm:cxn modelId="{3321216A-664F-7540-95B0-F4364FF7D1D1}" type="presParOf" srcId="{03558684-3FC8-B24B-A523-0565BABB1FF0}" destId="{4260577D-3A66-0C49-A33A-3031E4585192}" srcOrd="5" destOrd="0" presId="urn:microsoft.com/office/officeart/2005/8/layout/vList2"/>
    <dgm:cxn modelId="{5DC89911-6103-F844-A9EF-445E6C790084}" type="presParOf" srcId="{03558684-3FC8-B24B-A523-0565BABB1FF0}" destId="{49318B68-AAE9-1046-9BEF-144320B05B06}" srcOrd="6" destOrd="0" presId="urn:microsoft.com/office/officeart/2005/8/layout/vList2"/>
    <dgm:cxn modelId="{2D6F23B2-C75E-D248-9B07-5D6C5C3E0D56}" type="presParOf" srcId="{03558684-3FC8-B24B-A523-0565BABB1FF0}" destId="{7A3646F6-4109-7248-8C6A-5896DFD504F1}" srcOrd="7" destOrd="0" presId="urn:microsoft.com/office/officeart/2005/8/layout/vList2"/>
    <dgm:cxn modelId="{98475CDE-47CE-814A-909E-199DD158A26A}" type="presParOf" srcId="{03558684-3FC8-B24B-A523-0565BABB1FF0}" destId="{4607B06F-7EC1-364F-B67E-1CE1ED3ED6D3}" srcOrd="8" destOrd="0" presId="urn:microsoft.com/office/officeart/2005/8/layout/vList2"/>
    <dgm:cxn modelId="{684A4A0C-56DF-DB47-9DF8-C432222F3E68}" type="presParOf" srcId="{03558684-3FC8-B24B-A523-0565BABB1FF0}" destId="{C43D1065-C9B5-4340-A26D-1E705CECD70C}" srcOrd="9" destOrd="0" presId="urn:microsoft.com/office/officeart/2005/8/layout/vList2"/>
    <dgm:cxn modelId="{803AA927-277F-2440-AF4C-D628E09C2F1F}" type="presParOf" srcId="{03558684-3FC8-B24B-A523-0565BABB1FF0}" destId="{980FB2D2-7A30-F941-89BB-F04B19DFD830}" srcOrd="1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7A77AD5-19DF-5141-B6CA-6FD7FF16EEA9}">
      <dsp:nvSpPr>
        <dsp:cNvPr id="0" name=""/>
        <dsp:cNvSpPr/>
      </dsp:nvSpPr>
      <dsp:spPr>
        <a:xfrm>
          <a:off x="2053" y="766481"/>
          <a:ext cx="4379788" cy="2627873"/>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3840" tIns="243840" rIns="243840" bIns="243840" numCol="1" spcCol="1270" anchor="ctr" anchorCtr="0">
          <a:noAutofit/>
        </a:bodyPr>
        <a:lstStyle/>
        <a:p>
          <a:pPr marL="0" lvl="0" indent="0" algn="ctr" defTabSz="2844800">
            <a:lnSpc>
              <a:spcPct val="90000"/>
            </a:lnSpc>
            <a:spcBef>
              <a:spcPct val="0"/>
            </a:spcBef>
            <a:spcAft>
              <a:spcPct val="35000"/>
            </a:spcAft>
            <a:buNone/>
          </a:pPr>
          <a:r>
            <a:rPr lang="tr-TR" sz="6400" b="0" i="0" kern="1200"/>
            <a:t>Araştırma Sorusu</a:t>
          </a:r>
          <a:endParaRPr lang="en-US" sz="6400" kern="1200"/>
        </a:p>
      </dsp:txBody>
      <dsp:txXfrm>
        <a:off x="79021" y="843449"/>
        <a:ext cx="4225852" cy="2473937"/>
      </dsp:txXfrm>
    </dsp:sp>
    <dsp:sp modelId="{5381E323-F98E-7A4B-8B6C-E1CE9B77FF55}">
      <dsp:nvSpPr>
        <dsp:cNvPr id="0" name=""/>
        <dsp:cNvSpPr/>
      </dsp:nvSpPr>
      <dsp:spPr>
        <a:xfrm>
          <a:off x="4767263" y="1537324"/>
          <a:ext cx="928515" cy="1086187"/>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044700">
            <a:lnSpc>
              <a:spcPct val="90000"/>
            </a:lnSpc>
            <a:spcBef>
              <a:spcPct val="0"/>
            </a:spcBef>
            <a:spcAft>
              <a:spcPct val="35000"/>
            </a:spcAft>
            <a:buNone/>
          </a:pPr>
          <a:endParaRPr lang="en-US" sz="4600" kern="1200"/>
        </a:p>
      </dsp:txBody>
      <dsp:txXfrm>
        <a:off x="4767263" y="1754561"/>
        <a:ext cx="649961" cy="651713"/>
      </dsp:txXfrm>
    </dsp:sp>
    <dsp:sp modelId="{D5492ECA-D120-1C40-B237-05EAF95F8171}">
      <dsp:nvSpPr>
        <dsp:cNvPr id="0" name=""/>
        <dsp:cNvSpPr/>
      </dsp:nvSpPr>
      <dsp:spPr>
        <a:xfrm>
          <a:off x="6133757" y="766481"/>
          <a:ext cx="4379788" cy="2627873"/>
        </a:xfrm>
        <a:prstGeom prst="roundRect">
          <a:avLst>
            <a:gd name="adj" fmla="val 10000"/>
          </a:avLst>
        </a:prstGeom>
        <a:solidFill>
          <a:schemeClr val="accent2">
            <a:hueOff val="2980735"/>
            <a:satOff val="10132"/>
            <a:lumOff val="686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3840" tIns="243840" rIns="243840" bIns="243840" numCol="1" spcCol="1270" anchor="ctr" anchorCtr="0">
          <a:noAutofit/>
        </a:bodyPr>
        <a:lstStyle/>
        <a:p>
          <a:pPr marL="0" lvl="0" indent="0" algn="ctr" defTabSz="2844800">
            <a:lnSpc>
              <a:spcPct val="90000"/>
            </a:lnSpc>
            <a:spcBef>
              <a:spcPct val="0"/>
            </a:spcBef>
            <a:spcAft>
              <a:spcPct val="35000"/>
            </a:spcAft>
            <a:buNone/>
          </a:pPr>
          <a:r>
            <a:rPr lang="tr-TR" sz="6400" b="0" i="0" kern="1200"/>
            <a:t>Hipotez</a:t>
          </a:r>
          <a:endParaRPr lang="en-US" sz="6400" kern="1200"/>
        </a:p>
      </dsp:txBody>
      <dsp:txXfrm>
        <a:off x="6210725" y="843449"/>
        <a:ext cx="4225852" cy="247393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A5F7C1-EF82-CF4C-ACFF-AB7E5CAAE965}">
      <dsp:nvSpPr>
        <dsp:cNvPr id="0" name=""/>
        <dsp:cNvSpPr/>
      </dsp:nvSpPr>
      <dsp:spPr>
        <a:xfrm>
          <a:off x="3080" y="1462216"/>
          <a:ext cx="3091011" cy="1236404"/>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80010" rIns="40005" bIns="80010" numCol="1" spcCol="1270" anchor="ctr" anchorCtr="0">
          <a:noAutofit/>
        </a:bodyPr>
        <a:lstStyle/>
        <a:p>
          <a:pPr marL="0" lvl="0" indent="0" algn="ctr" defTabSz="1333500">
            <a:lnSpc>
              <a:spcPct val="90000"/>
            </a:lnSpc>
            <a:spcBef>
              <a:spcPct val="0"/>
            </a:spcBef>
            <a:spcAft>
              <a:spcPct val="35000"/>
            </a:spcAft>
            <a:buNone/>
          </a:pPr>
          <a:r>
            <a:rPr lang="en-US" sz="3000" kern="1200"/>
            <a:t>Interaktif</a:t>
          </a:r>
        </a:p>
      </dsp:txBody>
      <dsp:txXfrm>
        <a:off x="3080" y="1462216"/>
        <a:ext cx="2781910" cy="1236404"/>
      </dsp:txXfrm>
    </dsp:sp>
    <dsp:sp modelId="{57675DAC-7B91-5349-A96B-5A63F6512940}">
      <dsp:nvSpPr>
        <dsp:cNvPr id="0" name=""/>
        <dsp:cNvSpPr/>
      </dsp:nvSpPr>
      <dsp:spPr>
        <a:xfrm>
          <a:off x="2475889" y="1462216"/>
          <a:ext cx="3091011" cy="1236404"/>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015" tIns="80010" rIns="40005" bIns="80010" numCol="1" spcCol="1270" anchor="ctr" anchorCtr="0">
          <a:noAutofit/>
        </a:bodyPr>
        <a:lstStyle/>
        <a:p>
          <a:pPr marL="0" lvl="0" indent="0" algn="ctr" defTabSz="1333500">
            <a:lnSpc>
              <a:spcPct val="90000"/>
            </a:lnSpc>
            <a:spcBef>
              <a:spcPct val="0"/>
            </a:spcBef>
            <a:spcAft>
              <a:spcPct val="35000"/>
            </a:spcAft>
            <a:buNone/>
          </a:pPr>
          <a:r>
            <a:rPr lang="en-US" sz="3000" kern="1200"/>
            <a:t>Bilgi Sağlayıcı</a:t>
          </a:r>
        </a:p>
      </dsp:txBody>
      <dsp:txXfrm>
        <a:off x="3094091" y="1462216"/>
        <a:ext cx="1854607" cy="1236404"/>
      </dsp:txXfrm>
    </dsp:sp>
    <dsp:sp modelId="{73A079BA-541E-D24E-A11B-B6949F5173E4}">
      <dsp:nvSpPr>
        <dsp:cNvPr id="0" name=""/>
        <dsp:cNvSpPr/>
      </dsp:nvSpPr>
      <dsp:spPr>
        <a:xfrm>
          <a:off x="4948698" y="1462216"/>
          <a:ext cx="3091011" cy="1236404"/>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015" tIns="80010" rIns="40005" bIns="80010" numCol="1" spcCol="1270" anchor="ctr" anchorCtr="0">
          <a:noAutofit/>
        </a:bodyPr>
        <a:lstStyle/>
        <a:p>
          <a:pPr marL="0" lvl="0" indent="0" algn="ctr" defTabSz="1333500">
            <a:lnSpc>
              <a:spcPct val="90000"/>
            </a:lnSpc>
            <a:spcBef>
              <a:spcPct val="0"/>
            </a:spcBef>
            <a:spcAft>
              <a:spcPct val="35000"/>
            </a:spcAft>
            <a:buNone/>
          </a:pPr>
          <a:r>
            <a:rPr lang="en-US" sz="3000" kern="1200"/>
            <a:t>Yardımcı</a:t>
          </a:r>
        </a:p>
      </dsp:txBody>
      <dsp:txXfrm>
        <a:off x="5566900" y="1462216"/>
        <a:ext cx="1854607" cy="1236404"/>
      </dsp:txXfrm>
    </dsp:sp>
    <dsp:sp modelId="{C4294B7F-9C61-F347-BD36-643ED1958D52}">
      <dsp:nvSpPr>
        <dsp:cNvPr id="0" name=""/>
        <dsp:cNvSpPr/>
      </dsp:nvSpPr>
      <dsp:spPr>
        <a:xfrm>
          <a:off x="7421507" y="1462216"/>
          <a:ext cx="3091011" cy="1236404"/>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015" tIns="80010" rIns="40005" bIns="80010" numCol="1" spcCol="1270" anchor="ctr" anchorCtr="0">
          <a:noAutofit/>
        </a:bodyPr>
        <a:lstStyle/>
        <a:p>
          <a:pPr marL="0" lvl="0" indent="0" algn="ctr" defTabSz="1333500">
            <a:lnSpc>
              <a:spcPct val="90000"/>
            </a:lnSpc>
            <a:spcBef>
              <a:spcPct val="0"/>
            </a:spcBef>
            <a:spcAft>
              <a:spcPct val="35000"/>
            </a:spcAft>
            <a:buNone/>
          </a:pPr>
          <a:r>
            <a:rPr lang="en-US" sz="3000" kern="1200" dirty="0" err="1"/>
            <a:t>İletişim</a:t>
          </a:r>
          <a:r>
            <a:rPr lang="en-US" sz="3000" kern="1200" dirty="0"/>
            <a:t> </a:t>
          </a:r>
          <a:r>
            <a:rPr lang="en-US" sz="3000" kern="1200" dirty="0" err="1"/>
            <a:t>Kalitesi</a:t>
          </a:r>
          <a:endParaRPr lang="en-US" sz="3000" kern="1200" dirty="0"/>
        </a:p>
      </dsp:txBody>
      <dsp:txXfrm>
        <a:off x="8039709" y="1462216"/>
        <a:ext cx="1854607" cy="123640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7432FA1-22EA-2C42-9230-3BDD35E78604}">
      <dsp:nvSpPr>
        <dsp:cNvPr id="0" name=""/>
        <dsp:cNvSpPr/>
      </dsp:nvSpPr>
      <dsp:spPr>
        <a:xfrm>
          <a:off x="0" y="512438"/>
          <a:ext cx="10515600" cy="781200"/>
        </a:xfrm>
        <a:prstGeom prst="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D83EE11-B63F-CF49-9E77-AC06919CF3BD}">
      <dsp:nvSpPr>
        <dsp:cNvPr id="0" name=""/>
        <dsp:cNvSpPr/>
      </dsp:nvSpPr>
      <dsp:spPr>
        <a:xfrm>
          <a:off x="525780" y="54878"/>
          <a:ext cx="7360920" cy="91512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1377950">
            <a:lnSpc>
              <a:spcPct val="90000"/>
            </a:lnSpc>
            <a:spcBef>
              <a:spcPct val="0"/>
            </a:spcBef>
            <a:spcAft>
              <a:spcPct val="35000"/>
            </a:spcAft>
            <a:buNone/>
          </a:pPr>
          <a:r>
            <a:rPr lang="en-US" sz="3100" b="0" i="0" kern="1200"/>
            <a:t>Geliştirme Hedefi</a:t>
          </a:r>
          <a:endParaRPr lang="en-US" sz="3100" kern="1200"/>
        </a:p>
      </dsp:txBody>
      <dsp:txXfrm>
        <a:off x="570452" y="99550"/>
        <a:ext cx="7271576" cy="825776"/>
      </dsp:txXfrm>
    </dsp:sp>
    <dsp:sp modelId="{99CCD63F-12AE-E14C-A486-3462F72E48DC}">
      <dsp:nvSpPr>
        <dsp:cNvPr id="0" name=""/>
        <dsp:cNvSpPr/>
      </dsp:nvSpPr>
      <dsp:spPr>
        <a:xfrm>
          <a:off x="0" y="1918598"/>
          <a:ext cx="10515600" cy="781200"/>
        </a:xfrm>
        <a:prstGeom prst="rect">
          <a:avLst/>
        </a:prstGeom>
        <a:solidFill>
          <a:schemeClr val="lt1">
            <a:alpha val="90000"/>
            <a:hueOff val="0"/>
            <a:satOff val="0"/>
            <a:lumOff val="0"/>
            <a:alphaOff val="0"/>
          </a:schemeClr>
        </a:solidFill>
        <a:ln w="12700" cap="flat" cmpd="sng" algn="ctr">
          <a:solidFill>
            <a:schemeClr val="accent5">
              <a:hueOff val="-10046798"/>
              <a:satOff val="160"/>
              <a:lumOff val="-3431"/>
              <a:alphaOff val="0"/>
            </a:schemeClr>
          </a:solidFill>
          <a:prstDash val="solid"/>
          <a:miter lim="800000"/>
        </a:ln>
        <a:effectLst/>
      </dsp:spPr>
      <dsp:style>
        <a:lnRef idx="2">
          <a:scrgbClr r="0" g="0" b="0"/>
        </a:lnRef>
        <a:fillRef idx="1">
          <a:scrgbClr r="0" g="0" b="0"/>
        </a:fillRef>
        <a:effectRef idx="0">
          <a:scrgbClr r="0" g="0" b="0"/>
        </a:effectRef>
        <a:fontRef idx="minor"/>
      </dsp:style>
    </dsp:sp>
    <dsp:sp modelId="{6C831B13-50D3-404F-A6BE-D59AD4CA3FF4}">
      <dsp:nvSpPr>
        <dsp:cNvPr id="0" name=""/>
        <dsp:cNvSpPr/>
      </dsp:nvSpPr>
      <dsp:spPr>
        <a:xfrm>
          <a:off x="525780" y="1461038"/>
          <a:ext cx="7360920" cy="915120"/>
        </a:xfrm>
        <a:prstGeom prst="roundRect">
          <a:avLst/>
        </a:prstGeom>
        <a:solidFill>
          <a:schemeClr val="accent5">
            <a:hueOff val="-10046798"/>
            <a:satOff val="160"/>
            <a:lumOff val="-343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1377950">
            <a:lnSpc>
              <a:spcPct val="90000"/>
            </a:lnSpc>
            <a:spcBef>
              <a:spcPct val="0"/>
            </a:spcBef>
            <a:spcAft>
              <a:spcPct val="35000"/>
            </a:spcAft>
            <a:buNone/>
          </a:pPr>
          <a:r>
            <a:rPr lang="en-US" sz="3100" b="0" i="0" kern="1200"/>
            <a:t>Erişilebilirlik Hedefi</a:t>
          </a:r>
          <a:endParaRPr lang="en-US" sz="3100" kern="1200"/>
        </a:p>
      </dsp:txBody>
      <dsp:txXfrm>
        <a:off x="570452" y="1505710"/>
        <a:ext cx="7271576" cy="825776"/>
      </dsp:txXfrm>
    </dsp:sp>
    <dsp:sp modelId="{6FB1B112-8902-AE47-BA62-5CBE6C9471C8}">
      <dsp:nvSpPr>
        <dsp:cNvPr id="0" name=""/>
        <dsp:cNvSpPr/>
      </dsp:nvSpPr>
      <dsp:spPr>
        <a:xfrm>
          <a:off x="0" y="3324758"/>
          <a:ext cx="10515600" cy="781200"/>
        </a:xfrm>
        <a:prstGeom prst="rect">
          <a:avLst/>
        </a:prstGeom>
        <a:solidFill>
          <a:schemeClr val="lt1">
            <a:alpha val="90000"/>
            <a:hueOff val="0"/>
            <a:satOff val="0"/>
            <a:lumOff val="0"/>
            <a:alphaOff val="0"/>
          </a:schemeClr>
        </a:solidFill>
        <a:ln w="12700" cap="flat" cmpd="sng" algn="ctr">
          <a:solidFill>
            <a:schemeClr val="accent5">
              <a:hueOff val="-20093597"/>
              <a:satOff val="320"/>
              <a:lumOff val="-6863"/>
              <a:alphaOff val="0"/>
            </a:schemeClr>
          </a:solidFill>
          <a:prstDash val="solid"/>
          <a:miter lim="800000"/>
        </a:ln>
        <a:effectLst/>
      </dsp:spPr>
      <dsp:style>
        <a:lnRef idx="2">
          <a:scrgbClr r="0" g="0" b="0"/>
        </a:lnRef>
        <a:fillRef idx="1">
          <a:scrgbClr r="0" g="0" b="0"/>
        </a:fillRef>
        <a:effectRef idx="0">
          <a:scrgbClr r="0" g="0" b="0"/>
        </a:effectRef>
        <a:fontRef idx="minor"/>
      </dsp:style>
    </dsp:sp>
    <dsp:sp modelId="{0E0C9FBF-B48E-3245-8F7E-E0D7BA56FE76}">
      <dsp:nvSpPr>
        <dsp:cNvPr id="0" name=""/>
        <dsp:cNvSpPr/>
      </dsp:nvSpPr>
      <dsp:spPr>
        <a:xfrm>
          <a:off x="525780" y="2867198"/>
          <a:ext cx="7360920" cy="915120"/>
        </a:xfrm>
        <a:prstGeom prst="roundRect">
          <a:avLst/>
        </a:prstGeom>
        <a:solidFill>
          <a:schemeClr val="accent5">
            <a:hueOff val="-20093597"/>
            <a:satOff val="320"/>
            <a:lumOff val="-686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1377950">
            <a:lnSpc>
              <a:spcPct val="90000"/>
            </a:lnSpc>
            <a:spcBef>
              <a:spcPct val="0"/>
            </a:spcBef>
            <a:spcAft>
              <a:spcPct val="35000"/>
            </a:spcAft>
            <a:buNone/>
          </a:pPr>
          <a:r>
            <a:rPr lang="en-US" sz="3100" b="0" i="0" kern="1200"/>
            <a:t>Doğruluk Hedefi</a:t>
          </a:r>
          <a:endParaRPr lang="en-US" sz="3100" kern="1200"/>
        </a:p>
      </dsp:txBody>
      <dsp:txXfrm>
        <a:off x="570452" y="2911870"/>
        <a:ext cx="7271576" cy="82577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7432FA1-22EA-2C42-9230-3BDD35E78604}">
      <dsp:nvSpPr>
        <dsp:cNvPr id="0" name=""/>
        <dsp:cNvSpPr/>
      </dsp:nvSpPr>
      <dsp:spPr>
        <a:xfrm>
          <a:off x="0" y="512438"/>
          <a:ext cx="10515600" cy="781200"/>
        </a:xfrm>
        <a:prstGeom prst="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D83EE11-B63F-CF49-9E77-AC06919CF3BD}">
      <dsp:nvSpPr>
        <dsp:cNvPr id="0" name=""/>
        <dsp:cNvSpPr/>
      </dsp:nvSpPr>
      <dsp:spPr>
        <a:xfrm>
          <a:off x="525780" y="54878"/>
          <a:ext cx="7360920" cy="91512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1377950">
            <a:lnSpc>
              <a:spcPct val="90000"/>
            </a:lnSpc>
            <a:spcBef>
              <a:spcPct val="0"/>
            </a:spcBef>
            <a:spcAft>
              <a:spcPct val="35000"/>
            </a:spcAft>
            <a:buNone/>
          </a:pPr>
          <a:r>
            <a:rPr lang="en-US" sz="3100" b="0" i="0" kern="1200" dirty="0" err="1"/>
            <a:t>Eğitim</a:t>
          </a:r>
          <a:r>
            <a:rPr lang="en-US" sz="3100" b="0" i="0" kern="1200" dirty="0"/>
            <a:t> </a:t>
          </a:r>
          <a:r>
            <a:rPr lang="en-US" sz="3100" b="0" i="0" kern="1200" dirty="0" err="1"/>
            <a:t>Hedefi</a:t>
          </a:r>
          <a:endParaRPr lang="en-US" sz="3100" kern="1200" dirty="0"/>
        </a:p>
      </dsp:txBody>
      <dsp:txXfrm>
        <a:off x="570452" y="99550"/>
        <a:ext cx="7271576" cy="825776"/>
      </dsp:txXfrm>
    </dsp:sp>
    <dsp:sp modelId="{99CCD63F-12AE-E14C-A486-3462F72E48DC}">
      <dsp:nvSpPr>
        <dsp:cNvPr id="0" name=""/>
        <dsp:cNvSpPr/>
      </dsp:nvSpPr>
      <dsp:spPr>
        <a:xfrm>
          <a:off x="0" y="1918598"/>
          <a:ext cx="10515600" cy="781200"/>
        </a:xfrm>
        <a:prstGeom prst="rect">
          <a:avLst/>
        </a:prstGeom>
        <a:solidFill>
          <a:schemeClr val="lt1">
            <a:alpha val="90000"/>
            <a:hueOff val="0"/>
            <a:satOff val="0"/>
            <a:lumOff val="0"/>
            <a:alphaOff val="0"/>
          </a:schemeClr>
        </a:solidFill>
        <a:ln w="12700" cap="flat" cmpd="sng" algn="ctr">
          <a:solidFill>
            <a:schemeClr val="accent5">
              <a:hueOff val="-10046798"/>
              <a:satOff val="160"/>
              <a:lumOff val="-3431"/>
              <a:alphaOff val="0"/>
            </a:schemeClr>
          </a:solidFill>
          <a:prstDash val="solid"/>
          <a:miter lim="800000"/>
        </a:ln>
        <a:effectLst/>
      </dsp:spPr>
      <dsp:style>
        <a:lnRef idx="2">
          <a:scrgbClr r="0" g="0" b="0"/>
        </a:lnRef>
        <a:fillRef idx="1">
          <a:scrgbClr r="0" g="0" b="0"/>
        </a:fillRef>
        <a:effectRef idx="0">
          <a:scrgbClr r="0" g="0" b="0"/>
        </a:effectRef>
        <a:fontRef idx="minor"/>
      </dsp:style>
    </dsp:sp>
    <dsp:sp modelId="{6C831B13-50D3-404F-A6BE-D59AD4CA3FF4}">
      <dsp:nvSpPr>
        <dsp:cNvPr id="0" name=""/>
        <dsp:cNvSpPr/>
      </dsp:nvSpPr>
      <dsp:spPr>
        <a:xfrm>
          <a:off x="525780" y="1461038"/>
          <a:ext cx="7360920" cy="915120"/>
        </a:xfrm>
        <a:prstGeom prst="roundRect">
          <a:avLst/>
        </a:prstGeom>
        <a:solidFill>
          <a:schemeClr val="accent5">
            <a:hueOff val="-10046798"/>
            <a:satOff val="160"/>
            <a:lumOff val="-343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1377950">
            <a:lnSpc>
              <a:spcPct val="90000"/>
            </a:lnSpc>
            <a:spcBef>
              <a:spcPct val="0"/>
            </a:spcBef>
            <a:spcAft>
              <a:spcPct val="35000"/>
            </a:spcAft>
            <a:buNone/>
          </a:pPr>
          <a:r>
            <a:rPr lang="en-US" sz="3100" b="0" i="0" kern="1200" dirty="0" err="1"/>
            <a:t>Geribildirim</a:t>
          </a:r>
          <a:r>
            <a:rPr lang="en-US" sz="3100" b="0" i="0" kern="1200" dirty="0"/>
            <a:t> </a:t>
          </a:r>
          <a:r>
            <a:rPr lang="en-US" sz="3100" b="0" i="0" kern="1200" dirty="0" err="1"/>
            <a:t>Hedefi</a:t>
          </a:r>
          <a:endParaRPr lang="en-US" sz="3100" kern="1200" dirty="0"/>
        </a:p>
      </dsp:txBody>
      <dsp:txXfrm>
        <a:off x="570452" y="1505710"/>
        <a:ext cx="7271576" cy="825776"/>
      </dsp:txXfrm>
    </dsp:sp>
    <dsp:sp modelId="{6FB1B112-8902-AE47-BA62-5CBE6C9471C8}">
      <dsp:nvSpPr>
        <dsp:cNvPr id="0" name=""/>
        <dsp:cNvSpPr/>
      </dsp:nvSpPr>
      <dsp:spPr>
        <a:xfrm>
          <a:off x="0" y="3324758"/>
          <a:ext cx="10515600" cy="781200"/>
        </a:xfrm>
        <a:prstGeom prst="rect">
          <a:avLst/>
        </a:prstGeom>
        <a:solidFill>
          <a:schemeClr val="lt1">
            <a:alpha val="90000"/>
            <a:hueOff val="0"/>
            <a:satOff val="0"/>
            <a:lumOff val="0"/>
            <a:alphaOff val="0"/>
          </a:schemeClr>
        </a:solidFill>
        <a:ln w="12700" cap="flat" cmpd="sng" algn="ctr">
          <a:solidFill>
            <a:schemeClr val="accent5">
              <a:hueOff val="-20093597"/>
              <a:satOff val="320"/>
              <a:lumOff val="-6863"/>
              <a:alphaOff val="0"/>
            </a:schemeClr>
          </a:solidFill>
          <a:prstDash val="solid"/>
          <a:miter lim="800000"/>
        </a:ln>
        <a:effectLst/>
      </dsp:spPr>
      <dsp:style>
        <a:lnRef idx="2">
          <a:scrgbClr r="0" g="0" b="0"/>
        </a:lnRef>
        <a:fillRef idx="1">
          <a:scrgbClr r="0" g="0" b="0"/>
        </a:fillRef>
        <a:effectRef idx="0">
          <a:scrgbClr r="0" g="0" b="0"/>
        </a:effectRef>
        <a:fontRef idx="minor"/>
      </dsp:style>
    </dsp:sp>
    <dsp:sp modelId="{0E0C9FBF-B48E-3245-8F7E-E0D7BA56FE76}">
      <dsp:nvSpPr>
        <dsp:cNvPr id="0" name=""/>
        <dsp:cNvSpPr/>
      </dsp:nvSpPr>
      <dsp:spPr>
        <a:xfrm>
          <a:off x="525780" y="2867198"/>
          <a:ext cx="7360920" cy="915120"/>
        </a:xfrm>
        <a:prstGeom prst="roundRect">
          <a:avLst/>
        </a:prstGeom>
        <a:solidFill>
          <a:schemeClr val="accent5">
            <a:hueOff val="-20093597"/>
            <a:satOff val="320"/>
            <a:lumOff val="-686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1377950">
            <a:lnSpc>
              <a:spcPct val="90000"/>
            </a:lnSpc>
            <a:spcBef>
              <a:spcPct val="0"/>
            </a:spcBef>
            <a:spcAft>
              <a:spcPct val="35000"/>
            </a:spcAft>
            <a:buNone/>
          </a:pPr>
          <a:r>
            <a:rPr lang="en-US" sz="3100" b="0" i="0" kern="1200" dirty="0" err="1"/>
            <a:t>Yaygınlaştırma</a:t>
          </a:r>
          <a:r>
            <a:rPr lang="en-US" sz="3100" b="0" i="0" kern="1200" dirty="0"/>
            <a:t> </a:t>
          </a:r>
          <a:r>
            <a:rPr lang="en-US" sz="3100" b="0" i="0" kern="1200" dirty="0" err="1"/>
            <a:t>Hedefi</a:t>
          </a:r>
          <a:endParaRPr lang="en-US" sz="3100" kern="1200" dirty="0"/>
        </a:p>
      </dsp:txBody>
      <dsp:txXfrm>
        <a:off x="570452" y="2911870"/>
        <a:ext cx="7271576" cy="82577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1259347-837F-4D34-87B9-7E9A762A812D}">
      <dsp:nvSpPr>
        <dsp:cNvPr id="0" name=""/>
        <dsp:cNvSpPr/>
      </dsp:nvSpPr>
      <dsp:spPr>
        <a:xfrm>
          <a:off x="0" y="4170"/>
          <a:ext cx="6651253" cy="888403"/>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93705B0-156B-4D5D-AD62-46EC3DCF760B}">
      <dsp:nvSpPr>
        <dsp:cNvPr id="0" name=""/>
        <dsp:cNvSpPr/>
      </dsp:nvSpPr>
      <dsp:spPr>
        <a:xfrm>
          <a:off x="268742" y="204061"/>
          <a:ext cx="488622" cy="48862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AEDD43F-3A99-4267-962D-12E56E00BCC6}">
      <dsp:nvSpPr>
        <dsp:cNvPr id="0" name=""/>
        <dsp:cNvSpPr/>
      </dsp:nvSpPr>
      <dsp:spPr>
        <a:xfrm>
          <a:off x="1026106" y="4170"/>
          <a:ext cx="5625146" cy="8884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4023" tIns="94023" rIns="94023" bIns="94023" numCol="1" spcCol="1270" anchor="ctr" anchorCtr="0">
          <a:noAutofit/>
        </a:bodyPr>
        <a:lstStyle/>
        <a:p>
          <a:pPr marL="0" lvl="0" indent="0" algn="l" defTabSz="844550">
            <a:lnSpc>
              <a:spcPct val="100000"/>
            </a:lnSpc>
            <a:spcBef>
              <a:spcPct val="0"/>
            </a:spcBef>
            <a:spcAft>
              <a:spcPct val="35000"/>
            </a:spcAft>
            <a:buNone/>
          </a:pPr>
          <a:r>
            <a:rPr lang="en-US" sz="1900" kern="1200"/>
            <a:t>Araştırma Tasarımı</a:t>
          </a:r>
        </a:p>
      </dsp:txBody>
      <dsp:txXfrm>
        <a:off x="1026106" y="4170"/>
        <a:ext cx="5625146" cy="888403"/>
      </dsp:txXfrm>
    </dsp:sp>
    <dsp:sp modelId="{9F14CDDD-572F-4895-8C00-20EE3AD2B763}">
      <dsp:nvSpPr>
        <dsp:cNvPr id="0" name=""/>
        <dsp:cNvSpPr/>
      </dsp:nvSpPr>
      <dsp:spPr>
        <a:xfrm>
          <a:off x="0" y="1114675"/>
          <a:ext cx="6651253" cy="888403"/>
        </a:xfrm>
        <a:prstGeom prst="roundRect">
          <a:avLst>
            <a:gd name="adj" fmla="val 10000"/>
          </a:avLst>
        </a:prstGeom>
        <a:solidFill>
          <a:schemeClr val="accent5">
            <a:hueOff val="-5023399"/>
            <a:satOff val="80"/>
            <a:lumOff val="-1716"/>
            <a:alphaOff val="0"/>
          </a:schemeClr>
        </a:solidFill>
        <a:ln>
          <a:noFill/>
        </a:ln>
        <a:effectLst/>
      </dsp:spPr>
      <dsp:style>
        <a:lnRef idx="0">
          <a:scrgbClr r="0" g="0" b="0"/>
        </a:lnRef>
        <a:fillRef idx="1">
          <a:scrgbClr r="0" g="0" b="0"/>
        </a:fillRef>
        <a:effectRef idx="0">
          <a:scrgbClr r="0" g="0" b="0"/>
        </a:effectRef>
        <a:fontRef idx="minor"/>
      </dsp:style>
    </dsp:sp>
    <dsp:sp modelId="{05182798-11D1-40B1-821E-1AE0A256B0A7}">
      <dsp:nvSpPr>
        <dsp:cNvPr id="0" name=""/>
        <dsp:cNvSpPr/>
      </dsp:nvSpPr>
      <dsp:spPr>
        <a:xfrm>
          <a:off x="268742" y="1314566"/>
          <a:ext cx="488622" cy="48862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61AF4CE-6F67-42B6-B590-BFBC20702CD0}">
      <dsp:nvSpPr>
        <dsp:cNvPr id="0" name=""/>
        <dsp:cNvSpPr/>
      </dsp:nvSpPr>
      <dsp:spPr>
        <a:xfrm>
          <a:off x="1026106" y="1114675"/>
          <a:ext cx="5625146" cy="8884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4023" tIns="94023" rIns="94023" bIns="94023" numCol="1" spcCol="1270" anchor="ctr" anchorCtr="0">
          <a:noAutofit/>
        </a:bodyPr>
        <a:lstStyle/>
        <a:p>
          <a:pPr marL="0" lvl="0" indent="0" algn="l" defTabSz="844550">
            <a:lnSpc>
              <a:spcPct val="100000"/>
            </a:lnSpc>
            <a:spcBef>
              <a:spcPct val="0"/>
            </a:spcBef>
            <a:spcAft>
              <a:spcPct val="35000"/>
            </a:spcAft>
            <a:buNone/>
          </a:pPr>
          <a:r>
            <a:rPr lang="en-US" sz="1900" kern="1200"/>
            <a:t>Bağımlı – Bağımsız Değişkenler</a:t>
          </a:r>
        </a:p>
      </dsp:txBody>
      <dsp:txXfrm>
        <a:off x="1026106" y="1114675"/>
        <a:ext cx="5625146" cy="888403"/>
      </dsp:txXfrm>
    </dsp:sp>
    <dsp:sp modelId="{CF5445F9-2023-4AFE-BA17-41CDCF8214DA}">
      <dsp:nvSpPr>
        <dsp:cNvPr id="0" name=""/>
        <dsp:cNvSpPr/>
      </dsp:nvSpPr>
      <dsp:spPr>
        <a:xfrm>
          <a:off x="0" y="2225180"/>
          <a:ext cx="6651253" cy="888403"/>
        </a:xfrm>
        <a:prstGeom prst="roundRect">
          <a:avLst>
            <a:gd name="adj" fmla="val 10000"/>
          </a:avLst>
        </a:prstGeom>
        <a:solidFill>
          <a:schemeClr val="accent5">
            <a:hueOff val="-10046798"/>
            <a:satOff val="160"/>
            <a:lumOff val="-3431"/>
            <a:alphaOff val="0"/>
          </a:schemeClr>
        </a:solidFill>
        <a:ln>
          <a:noFill/>
        </a:ln>
        <a:effectLst/>
      </dsp:spPr>
      <dsp:style>
        <a:lnRef idx="0">
          <a:scrgbClr r="0" g="0" b="0"/>
        </a:lnRef>
        <a:fillRef idx="1">
          <a:scrgbClr r="0" g="0" b="0"/>
        </a:fillRef>
        <a:effectRef idx="0">
          <a:scrgbClr r="0" g="0" b="0"/>
        </a:effectRef>
        <a:fontRef idx="minor"/>
      </dsp:style>
    </dsp:sp>
    <dsp:sp modelId="{C224FCED-8DA4-46FA-997A-51F85C3FA5D6}">
      <dsp:nvSpPr>
        <dsp:cNvPr id="0" name=""/>
        <dsp:cNvSpPr/>
      </dsp:nvSpPr>
      <dsp:spPr>
        <a:xfrm>
          <a:off x="268742" y="2425070"/>
          <a:ext cx="488622" cy="48862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230DEBF-6DD6-4AF8-9BC2-D098625B9670}">
      <dsp:nvSpPr>
        <dsp:cNvPr id="0" name=""/>
        <dsp:cNvSpPr/>
      </dsp:nvSpPr>
      <dsp:spPr>
        <a:xfrm>
          <a:off x="1026106" y="2225180"/>
          <a:ext cx="5625146" cy="8884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4023" tIns="94023" rIns="94023" bIns="94023" numCol="1" spcCol="1270" anchor="ctr" anchorCtr="0">
          <a:noAutofit/>
        </a:bodyPr>
        <a:lstStyle/>
        <a:p>
          <a:pPr marL="0" lvl="0" indent="0" algn="l" defTabSz="844550">
            <a:lnSpc>
              <a:spcPct val="100000"/>
            </a:lnSpc>
            <a:spcBef>
              <a:spcPct val="0"/>
            </a:spcBef>
            <a:spcAft>
              <a:spcPct val="35000"/>
            </a:spcAft>
            <a:buNone/>
          </a:pPr>
          <a:r>
            <a:rPr lang="en-US" sz="1900" kern="1200"/>
            <a:t>Veri Toplama Araçları</a:t>
          </a:r>
        </a:p>
      </dsp:txBody>
      <dsp:txXfrm>
        <a:off x="1026106" y="2225180"/>
        <a:ext cx="5625146" cy="888403"/>
      </dsp:txXfrm>
    </dsp:sp>
    <dsp:sp modelId="{04058FCC-CA59-4CBC-825F-49664CA78F23}">
      <dsp:nvSpPr>
        <dsp:cNvPr id="0" name=""/>
        <dsp:cNvSpPr/>
      </dsp:nvSpPr>
      <dsp:spPr>
        <a:xfrm>
          <a:off x="0" y="3335684"/>
          <a:ext cx="6651253" cy="888403"/>
        </a:xfrm>
        <a:prstGeom prst="roundRect">
          <a:avLst>
            <a:gd name="adj" fmla="val 10000"/>
          </a:avLst>
        </a:prstGeom>
        <a:solidFill>
          <a:schemeClr val="accent5">
            <a:hueOff val="-15070197"/>
            <a:satOff val="240"/>
            <a:lumOff val="-5147"/>
            <a:alphaOff val="0"/>
          </a:schemeClr>
        </a:solidFill>
        <a:ln>
          <a:noFill/>
        </a:ln>
        <a:effectLst/>
      </dsp:spPr>
      <dsp:style>
        <a:lnRef idx="0">
          <a:scrgbClr r="0" g="0" b="0"/>
        </a:lnRef>
        <a:fillRef idx="1">
          <a:scrgbClr r="0" g="0" b="0"/>
        </a:fillRef>
        <a:effectRef idx="0">
          <a:scrgbClr r="0" g="0" b="0"/>
        </a:effectRef>
        <a:fontRef idx="minor"/>
      </dsp:style>
    </dsp:sp>
    <dsp:sp modelId="{66D2327B-82AD-423D-90C9-9EF9374BA551}">
      <dsp:nvSpPr>
        <dsp:cNvPr id="0" name=""/>
        <dsp:cNvSpPr/>
      </dsp:nvSpPr>
      <dsp:spPr>
        <a:xfrm>
          <a:off x="268742" y="3535575"/>
          <a:ext cx="488622" cy="48862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512426B-D6B2-4886-B967-82865B66F719}">
      <dsp:nvSpPr>
        <dsp:cNvPr id="0" name=""/>
        <dsp:cNvSpPr/>
      </dsp:nvSpPr>
      <dsp:spPr>
        <a:xfrm>
          <a:off x="1026106" y="3335684"/>
          <a:ext cx="5625146" cy="8884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4023" tIns="94023" rIns="94023" bIns="94023" numCol="1" spcCol="1270" anchor="ctr" anchorCtr="0">
          <a:noAutofit/>
        </a:bodyPr>
        <a:lstStyle/>
        <a:p>
          <a:pPr marL="0" lvl="0" indent="0" algn="l" defTabSz="844550">
            <a:lnSpc>
              <a:spcPct val="100000"/>
            </a:lnSpc>
            <a:spcBef>
              <a:spcPct val="0"/>
            </a:spcBef>
            <a:spcAft>
              <a:spcPct val="35000"/>
            </a:spcAft>
            <a:buNone/>
          </a:pPr>
          <a:r>
            <a:rPr lang="en-US" sz="1900" kern="1200"/>
            <a:t>Anket ve Geribildirim Formları</a:t>
          </a:r>
        </a:p>
      </dsp:txBody>
      <dsp:txXfrm>
        <a:off x="1026106" y="3335684"/>
        <a:ext cx="5625146" cy="888403"/>
      </dsp:txXfrm>
    </dsp:sp>
    <dsp:sp modelId="{C6E70C82-EEDD-422B-B623-C05A9EDF318C}">
      <dsp:nvSpPr>
        <dsp:cNvPr id="0" name=""/>
        <dsp:cNvSpPr/>
      </dsp:nvSpPr>
      <dsp:spPr>
        <a:xfrm>
          <a:off x="0" y="4446189"/>
          <a:ext cx="6651253" cy="888403"/>
        </a:xfrm>
        <a:prstGeom prst="roundRect">
          <a:avLst>
            <a:gd name="adj" fmla="val 10000"/>
          </a:avLst>
        </a:prstGeom>
        <a:solidFill>
          <a:schemeClr val="accent5">
            <a:hueOff val="-20093597"/>
            <a:satOff val="320"/>
            <a:lumOff val="-6863"/>
            <a:alphaOff val="0"/>
          </a:schemeClr>
        </a:solidFill>
        <a:ln>
          <a:noFill/>
        </a:ln>
        <a:effectLst/>
      </dsp:spPr>
      <dsp:style>
        <a:lnRef idx="0">
          <a:scrgbClr r="0" g="0" b="0"/>
        </a:lnRef>
        <a:fillRef idx="1">
          <a:scrgbClr r="0" g="0" b="0"/>
        </a:fillRef>
        <a:effectRef idx="0">
          <a:scrgbClr r="0" g="0" b="0"/>
        </a:effectRef>
        <a:fontRef idx="minor"/>
      </dsp:style>
    </dsp:sp>
    <dsp:sp modelId="{1EA453AC-058D-46B4-8A2A-C69A80581F79}">
      <dsp:nvSpPr>
        <dsp:cNvPr id="0" name=""/>
        <dsp:cNvSpPr/>
      </dsp:nvSpPr>
      <dsp:spPr>
        <a:xfrm>
          <a:off x="268742" y="4646080"/>
          <a:ext cx="488622" cy="488622"/>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EF39FE6-89FF-48B0-A137-26879EFB31BC}">
      <dsp:nvSpPr>
        <dsp:cNvPr id="0" name=""/>
        <dsp:cNvSpPr/>
      </dsp:nvSpPr>
      <dsp:spPr>
        <a:xfrm>
          <a:off x="1026106" y="4446189"/>
          <a:ext cx="5625146" cy="8884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4023" tIns="94023" rIns="94023" bIns="94023" numCol="1" spcCol="1270" anchor="ctr" anchorCtr="0">
          <a:noAutofit/>
        </a:bodyPr>
        <a:lstStyle/>
        <a:p>
          <a:pPr marL="0" lvl="0" indent="0" algn="l" defTabSz="844550">
            <a:lnSpc>
              <a:spcPct val="100000"/>
            </a:lnSpc>
            <a:spcBef>
              <a:spcPct val="0"/>
            </a:spcBef>
            <a:spcAft>
              <a:spcPct val="35000"/>
            </a:spcAft>
            <a:buNone/>
          </a:pPr>
          <a:r>
            <a:rPr lang="en-US" sz="1900" kern="1200"/>
            <a:t>Analiz Yöntemleri</a:t>
          </a:r>
        </a:p>
      </dsp:txBody>
      <dsp:txXfrm>
        <a:off x="1026106" y="4446189"/>
        <a:ext cx="5625146" cy="888403"/>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050B79-53FB-5F4F-A8E3-DCEFD2412121}">
      <dsp:nvSpPr>
        <dsp:cNvPr id="0" name=""/>
        <dsp:cNvSpPr/>
      </dsp:nvSpPr>
      <dsp:spPr>
        <a:xfrm>
          <a:off x="0" y="611351"/>
          <a:ext cx="6651253" cy="62361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a:t>Ön Çalışma</a:t>
          </a:r>
        </a:p>
      </dsp:txBody>
      <dsp:txXfrm>
        <a:off x="30442" y="641793"/>
        <a:ext cx="6590369" cy="562726"/>
      </dsp:txXfrm>
    </dsp:sp>
    <dsp:sp modelId="{4CC4D1A5-2B6E-8E46-A451-CCA2DBF31296}">
      <dsp:nvSpPr>
        <dsp:cNvPr id="0" name=""/>
        <dsp:cNvSpPr/>
      </dsp:nvSpPr>
      <dsp:spPr>
        <a:xfrm>
          <a:off x="0" y="1309841"/>
          <a:ext cx="6651253" cy="623610"/>
        </a:xfrm>
        <a:prstGeom prst="roundRect">
          <a:avLst/>
        </a:prstGeom>
        <a:solidFill>
          <a:schemeClr val="accent5">
            <a:hueOff val="-4018720"/>
            <a:satOff val="64"/>
            <a:lumOff val="-137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a:t>İş Paketleri İlişkilendirme</a:t>
          </a:r>
        </a:p>
      </dsp:txBody>
      <dsp:txXfrm>
        <a:off x="30442" y="1340283"/>
        <a:ext cx="6590369" cy="562726"/>
      </dsp:txXfrm>
    </dsp:sp>
    <dsp:sp modelId="{3099F987-FB01-444D-8088-D6933D036AD9}">
      <dsp:nvSpPr>
        <dsp:cNvPr id="0" name=""/>
        <dsp:cNvSpPr/>
      </dsp:nvSpPr>
      <dsp:spPr>
        <a:xfrm>
          <a:off x="0" y="2008332"/>
          <a:ext cx="6651253" cy="623610"/>
        </a:xfrm>
        <a:prstGeom prst="roundRect">
          <a:avLst/>
        </a:prstGeom>
        <a:solidFill>
          <a:schemeClr val="accent5">
            <a:hueOff val="-8037439"/>
            <a:satOff val="128"/>
            <a:lumOff val="-274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a:t>Model Eğitimi (Fine Tuning)</a:t>
          </a:r>
        </a:p>
      </dsp:txBody>
      <dsp:txXfrm>
        <a:off x="30442" y="2038774"/>
        <a:ext cx="6590369" cy="562726"/>
      </dsp:txXfrm>
    </dsp:sp>
    <dsp:sp modelId="{49318B68-AAE9-1046-9BEF-144320B05B06}">
      <dsp:nvSpPr>
        <dsp:cNvPr id="0" name=""/>
        <dsp:cNvSpPr/>
      </dsp:nvSpPr>
      <dsp:spPr>
        <a:xfrm>
          <a:off x="0" y="2706822"/>
          <a:ext cx="6651253" cy="623610"/>
        </a:xfrm>
        <a:prstGeom prst="roundRect">
          <a:avLst/>
        </a:prstGeom>
        <a:solidFill>
          <a:schemeClr val="accent5">
            <a:hueOff val="-12056158"/>
            <a:satOff val="192"/>
            <a:lumOff val="-411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a:t>Anket ve Geribildirim Formları</a:t>
          </a:r>
        </a:p>
      </dsp:txBody>
      <dsp:txXfrm>
        <a:off x="30442" y="2737264"/>
        <a:ext cx="6590369" cy="562726"/>
      </dsp:txXfrm>
    </dsp:sp>
    <dsp:sp modelId="{4607B06F-7EC1-364F-B67E-1CE1ED3ED6D3}">
      <dsp:nvSpPr>
        <dsp:cNvPr id="0" name=""/>
        <dsp:cNvSpPr/>
      </dsp:nvSpPr>
      <dsp:spPr>
        <a:xfrm>
          <a:off x="0" y="3405312"/>
          <a:ext cx="6651253" cy="623610"/>
        </a:xfrm>
        <a:prstGeom prst="roundRect">
          <a:avLst/>
        </a:prstGeom>
        <a:solidFill>
          <a:schemeClr val="accent5">
            <a:hueOff val="-16074879"/>
            <a:satOff val="256"/>
            <a:lumOff val="-549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a:t>Kullanıcı Testleri ve Geri Bildirim Toplama</a:t>
          </a:r>
        </a:p>
      </dsp:txBody>
      <dsp:txXfrm>
        <a:off x="30442" y="3435754"/>
        <a:ext cx="6590369" cy="562726"/>
      </dsp:txXfrm>
    </dsp:sp>
    <dsp:sp modelId="{980FB2D2-7A30-F941-89BB-F04B19DFD830}">
      <dsp:nvSpPr>
        <dsp:cNvPr id="0" name=""/>
        <dsp:cNvSpPr/>
      </dsp:nvSpPr>
      <dsp:spPr>
        <a:xfrm>
          <a:off x="0" y="4103802"/>
          <a:ext cx="6651253" cy="623610"/>
        </a:xfrm>
        <a:prstGeom prst="roundRect">
          <a:avLst/>
        </a:prstGeom>
        <a:solidFill>
          <a:schemeClr val="accent5">
            <a:hueOff val="-20093597"/>
            <a:satOff val="320"/>
            <a:lumOff val="-686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a:t>Final Değerlendirme ve Raporlama</a:t>
          </a:r>
        </a:p>
      </dsp:txBody>
      <dsp:txXfrm>
        <a:off x="30442" y="4134244"/>
        <a:ext cx="6590369" cy="562726"/>
      </dsp:txXfrm>
    </dsp:sp>
  </dsp:spTree>
</dsp:drawing>
</file>

<file path=ppt/diagrams/layout1.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st Bilgi Yer Tutucusu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tr-TR"/>
          </a:p>
        </p:txBody>
      </p:sp>
      <p:sp>
        <p:nvSpPr>
          <p:cNvPr id="3" name="Veri Yer Tutucusu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A6B0FC-63DF-4EAA-A29B-C389DCA5C4F9}" type="datetimeFigureOut">
              <a:t>23.04.2024</a:t>
            </a:fld>
            <a:endParaRPr lang="tr-TR"/>
          </a:p>
        </p:txBody>
      </p:sp>
      <p:sp>
        <p:nvSpPr>
          <p:cNvPr id="4" name="Slayt Resmi Yer Tutucus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tr-TR"/>
          </a:p>
        </p:txBody>
      </p:sp>
      <p:sp>
        <p:nvSpPr>
          <p:cNvPr id="5" name="Not Yer Tutucusu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6" name="Alt Bilgi Yer Tutucusu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tr-TR"/>
          </a:p>
        </p:txBody>
      </p:sp>
      <p:sp>
        <p:nvSpPr>
          <p:cNvPr id="7" name="Slayt Numarası Yer Tutucus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1082173-E209-43AD-8FDD-E8413C011A86}" type="slidenum">
              <a:t>‹#›</a:t>
            </a:fld>
            <a:endParaRPr lang="tr-TR"/>
          </a:p>
        </p:txBody>
      </p:sp>
    </p:spTree>
    <p:extLst>
      <p:ext uri="{BB962C8B-B14F-4D97-AF65-F5344CB8AC3E}">
        <p14:creationId xmlns:p14="http://schemas.microsoft.com/office/powerpoint/2010/main" val="4499006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www.resmigazete.gov.tr/eskiler/2023/11/20231101M1-1-1.pdf"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R"/>
          </a:p>
        </p:txBody>
      </p:sp>
      <p:sp>
        <p:nvSpPr>
          <p:cNvPr id="4" name="Slide Number Placeholder 3"/>
          <p:cNvSpPr>
            <a:spLocks noGrp="1"/>
          </p:cNvSpPr>
          <p:nvPr>
            <p:ph type="sldNum" sz="quarter" idx="5"/>
          </p:nvPr>
        </p:nvSpPr>
        <p:spPr/>
        <p:txBody>
          <a:bodyPr/>
          <a:lstStyle/>
          <a:p>
            <a:fld id="{31082173-E209-43AD-8FDD-E8413C011A86}" type="slidenum">
              <a:rPr lang="en-TR" smtClean="0"/>
              <a:t>1</a:t>
            </a:fld>
            <a:endParaRPr lang="en-TR"/>
          </a:p>
        </p:txBody>
      </p:sp>
    </p:spTree>
    <p:extLst>
      <p:ext uri="{BB962C8B-B14F-4D97-AF65-F5344CB8AC3E}">
        <p14:creationId xmlns:p14="http://schemas.microsoft.com/office/powerpoint/2010/main" val="20380428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rtl="0" fontAlgn="base"/>
            <a:r>
              <a:rPr lang="tr-TR" sz="1800" b="0" i="0" u="none" strike="noStrike" dirty="0">
                <a:solidFill>
                  <a:srgbClr val="000000"/>
                </a:solidFill>
                <a:effectLst/>
                <a:latin typeface="Arial" panose="020B0604020202020204" pitchFamily="34" charset="0"/>
              </a:rPr>
              <a:t>Geliştirme Hedefi: Türkçe konuşan kullanıcılar için </a:t>
            </a:r>
            <a:r>
              <a:rPr lang="tr-TR" sz="1800" b="0" i="0" u="none" strike="noStrike" dirty="0" err="1">
                <a:solidFill>
                  <a:srgbClr val="000000"/>
                </a:solidFill>
                <a:effectLst/>
                <a:latin typeface="Arial" panose="020B0604020202020204" pitchFamily="34" charset="0"/>
              </a:rPr>
              <a:t>fine-tune</a:t>
            </a:r>
            <a:r>
              <a:rPr lang="tr-TR" sz="1800" b="0" i="0" u="none" strike="noStrike" dirty="0">
                <a:solidFill>
                  <a:srgbClr val="000000"/>
                </a:solidFill>
                <a:effectLst/>
                <a:latin typeface="Arial" panose="020B0604020202020204" pitchFamily="34" charset="0"/>
              </a:rPr>
              <a:t> edilmiş bir LLM tabanlı sağlık yardımcısı geliştirmek. Bu yardımcı, medikal terminoloji ve sağlık konularında doğru ve anlaşılır bilgiler sunacak. </a:t>
            </a:r>
            <a:endParaRPr lang="tr-TR" b="0" i="0" u="none" strike="noStrike" dirty="0">
              <a:effectLst/>
              <a:latin typeface="Segoe UI" panose="020B0502040204020203" pitchFamily="34" charset="0"/>
            </a:endParaRPr>
          </a:p>
          <a:p>
            <a:pPr algn="just" rtl="0" fontAlgn="base"/>
            <a:r>
              <a:rPr lang="tr-TR" sz="1800" b="0" i="0" u="none" strike="noStrike" dirty="0">
                <a:solidFill>
                  <a:srgbClr val="000000"/>
                </a:solidFill>
                <a:effectLst/>
                <a:latin typeface="Arial" panose="020B0604020202020204" pitchFamily="34" charset="0"/>
              </a:rPr>
              <a:t>Erişilebilirlik Hedefi: Aracı, web tabanlı bir platformda ve mobil uygulama olarak sunarak, her yaştan ve her teknolojik beceri seviyesinden kullanıcının kolayca erişebilmesini sağlamak. </a:t>
            </a:r>
            <a:endParaRPr lang="tr-TR" b="0" i="0" u="none" strike="noStrike" dirty="0">
              <a:effectLst/>
              <a:latin typeface="Segoe UI" panose="020B0502040204020203" pitchFamily="34" charset="0"/>
            </a:endParaRPr>
          </a:p>
          <a:p>
            <a:pPr algn="just" rtl="0" fontAlgn="base"/>
            <a:r>
              <a:rPr lang="tr-TR" sz="1800" b="0" i="0" u="none" strike="noStrike" dirty="0">
                <a:solidFill>
                  <a:srgbClr val="000000"/>
                </a:solidFill>
                <a:effectLst/>
                <a:latin typeface="Arial" panose="020B0604020202020204" pitchFamily="34" charset="0"/>
              </a:rPr>
              <a:t>Doğruluk Hedefi: Geliştirilecek olan sağlık yardımcısının, sağlık profesyonelleri tarafından onaylanmış, güncel ve doğru bilgiler sağlamasını garantilemek. Bu amaçla, projede yer alan sağlık profesyonelleri ve dil bilimcileri ile sürekli bir kalite kontrol süreci yürütmek. </a:t>
            </a:r>
            <a:endParaRPr lang="tr-TR" b="0" i="0" u="none" strike="noStrike" dirty="0">
              <a:effectLst/>
              <a:latin typeface="Segoe UI" panose="020B0502040204020203" pitchFamily="34" charset="0"/>
            </a:endParaRPr>
          </a:p>
          <a:p>
            <a:endParaRPr lang="en-TR" dirty="0"/>
          </a:p>
        </p:txBody>
      </p:sp>
      <p:sp>
        <p:nvSpPr>
          <p:cNvPr id="4" name="Slide Number Placeholder 3"/>
          <p:cNvSpPr>
            <a:spLocks noGrp="1"/>
          </p:cNvSpPr>
          <p:nvPr>
            <p:ph type="sldNum" sz="quarter" idx="5"/>
          </p:nvPr>
        </p:nvSpPr>
        <p:spPr/>
        <p:txBody>
          <a:bodyPr/>
          <a:lstStyle/>
          <a:p>
            <a:fld id="{31082173-E209-43AD-8FDD-E8413C011A86}" type="slidenum">
              <a:rPr lang="en-TR" smtClean="0"/>
              <a:t>10</a:t>
            </a:fld>
            <a:endParaRPr lang="en-TR"/>
          </a:p>
        </p:txBody>
      </p:sp>
    </p:spTree>
    <p:extLst>
      <p:ext uri="{BB962C8B-B14F-4D97-AF65-F5344CB8AC3E}">
        <p14:creationId xmlns:p14="http://schemas.microsoft.com/office/powerpoint/2010/main" val="25399948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rtl="0" fontAlgn="base"/>
            <a:r>
              <a:rPr lang="tr-TR" sz="1800" b="0" i="0" u="none" strike="noStrike" dirty="0">
                <a:solidFill>
                  <a:srgbClr val="000000"/>
                </a:solidFill>
                <a:effectLst/>
                <a:latin typeface="Arial" panose="020B0604020202020204" pitchFamily="34" charset="0"/>
              </a:rPr>
              <a:t>Eğitim Hedefi: Sağlık yardımcısını, kullanıcıların sağlık konularında bilinçlenmelerine yardımcı olacak bir kaynak olarak konumlandırmak. Kullanıcıların medikal durumlar, tedavi seçenekleri ve sağlıklı yaşam tavsiyeleri hakkında bilgilendirilmesi. </a:t>
            </a:r>
            <a:endParaRPr lang="tr-TR" sz="1800" b="0" i="0" u="none" strike="noStrike" dirty="0">
              <a:effectLst/>
              <a:latin typeface="Segoe UI" panose="020B0502040204020203" pitchFamily="34" charset="0"/>
            </a:endParaRPr>
          </a:p>
          <a:p>
            <a:pPr algn="just" rtl="0" fontAlgn="base"/>
            <a:r>
              <a:rPr lang="tr-TR" sz="1800" b="0" i="0" u="none" strike="noStrike" dirty="0">
                <a:solidFill>
                  <a:srgbClr val="000000"/>
                </a:solidFill>
                <a:effectLst/>
                <a:latin typeface="Arial" panose="020B0604020202020204" pitchFamily="34" charset="0"/>
              </a:rPr>
              <a:t>Geribildirim ve İyileştirme Hedefi: Kullanıcı geribildirimlerini aktif olarak toplayıp, bu geribildirimler doğrultusunda aracın özelliklerini ve kullanıcı deneyimini sürekli iyileştirmek. </a:t>
            </a:r>
            <a:endParaRPr lang="tr-TR" sz="1800" b="0" i="0" u="none" strike="noStrike" dirty="0">
              <a:effectLst/>
              <a:latin typeface="Segoe UI" panose="020B0502040204020203" pitchFamily="34" charset="0"/>
            </a:endParaRPr>
          </a:p>
          <a:p>
            <a:pPr algn="just" rtl="0" fontAlgn="base"/>
            <a:r>
              <a:rPr lang="tr-TR" sz="1800" b="0" i="0" u="none" strike="noStrike" dirty="0">
                <a:solidFill>
                  <a:srgbClr val="000000"/>
                </a:solidFill>
                <a:effectLst/>
                <a:latin typeface="Arial" panose="020B0604020202020204" pitchFamily="34" charset="0"/>
              </a:rPr>
              <a:t>Yaygınlaştırma Hedefi: Geliştirilen sağlık yardımcısının kullanımını teşvik etmek ve geniş bir kullanıcı tabanına ulaşmak için sağlık kuruluşları, eğitim kurumları ve sosyal medya platformları ile iş birlikleri kurmak. </a:t>
            </a:r>
            <a:endParaRPr lang="tr-TR" sz="1800" b="0" i="0" u="none" strike="noStrike" dirty="0">
              <a:effectLst/>
              <a:latin typeface="Segoe UI" panose="020B0502040204020203" pitchFamily="34" charset="0"/>
            </a:endParaRPr>
          </a:p>
          <a:p>
            <a:pPr algn="just" rtl="0" fontAlgn="base"/>
            <a:r>
              <a:rPr lang="tr-TR" sz="1800" b="0" i="0" u="none" strike="noStrike" dirty="0">
                <a:solidFill>
                  <a:srgbClr val="000000"/>
                </a:solidFill>
                <a:effectLst/>
                <a:latin typeface="Arial" panose="020B0604020202020204" pitchFamily="34" charset="0"/>
              </a:rPr>
              <a:t>Bu hedefler, projenin sonunda, hastaların ve sağlık profesyonellerinin daha bilinçli ve etkili iletişim kurmalarını sağlayacak, kolay erişilebilir ve güvenilir bir sağlık yardımcısı oluşturmayı amaçlamaktadır. </a:t>
            </a:r>
            <a:endParaRPr lang="tr-TR" sz="1800" b="0" i="0" u="none" strike="noStrike" dirty="0">
              <a:effectLst/>
              <a:latin typeface="Segoe UI" panose="020B0502040204020203" pitchFamily="34" charset="0"/>
            </a:endParaRPr>
          </a:p>
        </p:txBody>
      </p:sp>
      <p:sp>
        <p:nvSpPr>
          <p:cNvPr id="4" name="Slide Number Placeholder 3"/>
          <p:cNvSpPr>
            <a:spLocks noGrp="1"/>
          </p:cNvSpPr>
          <p:nvPr>
            <p:ph type="sldNum" sz="quarter" idx="5"/>
          </p:nvPr>
        </p:nvSpPr>
        <p:spPr/>
        <p:txBody>
          <a:bodyPr/>
          <a:lstStyle/>
          <a:p>
            <a:fld id="{31082173-E209-43AD-8FDD-E8413C011A86}" type="slidenum">
              <a:rPr lang="en-TR" smtClean="0"/>
              <a:t>11</a:t>
            </a:fld>
            <a:endParaRPr lang="en-TR"/>
          </a:p>
        </p:txBody>
      </p:sp>
    </p:spTree>
    <p:extLst>
      <p:ext uri="{BB962C8B-B14F-4D97-AF65-F5344CB8AC3E}">
        <p14:creationId xmlns:p14="http://schemas.microsoft.com/office/powerpoint/2010/main" val="4284950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rtl="0" fontAlgn="base"/>
            <a:r>
              <a:rPr lang="en-US" sz="1200" b="0" i="0" u="none" strike="noStrike" dirty="0" err="1">
                <a:solidFill>
                  <a:srgbClr val="000000"/>
                </a:solidFill>
                <a:effectLst/>
                <a:latin typeface="Arial" panose="020B0604020202020204" pitchFamily="34" charset="0"/>
              </a:rPr>
              <a:t>Araştırma</a:t>
            </a:r>
            <a:r>
              <a:rPr lang="en-US" sz="1200" b="0" i="0" u="none" strike="noStrike" dirty="0">
                <a:solidFill>
                  <a:srgbClr val="000000"/>
                </a:solidFill>
                <a:effectLst/>
                <a:latin typeface="Arial" panose="020B0604020202020204" pitchFamily="34" charset="0"/>
              </a:rPr>
              <a:t> </a:t>
            </a:r>
            <a:r>
              <a:rPr lang="en-US" sz="1200" b="0" i="0" u="none" strike="noStrike" dirty="0" err="1">
                <a:solidFill>
                  <a:srgbClr val="000000"/>
                </a:solidFill>
                <a:effectLst/>
                <a:latin typeface="Arial" panose="020B0604020202020204" pitchFamily="34" charset="0"/>
              </a:rPr>
              <a:t>Tasarımı</a:t>
            </a:r>
            <a:r>
              <a:rPr lang="en-US" sz="1200" b="0" i="0" u="none" strike="noStrike" dirty="0">
                <a:solidFill>
                  <a:srgbClr val="000000"/>
                </a:solidFill>
                <a:effectLst/>
                <a:latin typeface="Arial" panose="020B0604020202020204" pitchFamily="34" charset="0"/>
              </a:rPr>
              <a:t>:</a:t>
            </a:r>
            <a:r>
              <a:rPr lang="tr-TR" sz="1200" b="0" i="0" u="none" strike="noStrike" dirty="0">
                <a:solidFill>
                  <a:srgbClr val="000000"/>
                </a:solidFill>
                <a:effectLst/>
                <a:latin typeface="Arial" panose="020B0604020202020204" pitchFamily="34" charset="0"/>
              </a:rPr>
              <a:t> </a:t>
            </a:r>
            <a:endParaRPr lang="tr-TR" b="0" i="0" u="none" strike="noStrike" dirty="0">
              <a:effectLst/>
              <a:latin typeface="Segoe UI" panose="020B0502040204020203" pitchFamily="34" charset="0"/>
            </a:endParaRPr>
          </a:p>
          <a:p>
            <a:pPr algn="just" rtl="0" fontAlgn="base"/>
            <a:r>
              <a:rPr lang="en-US" sz="1200" b="0" i="0" u="none" strike="noStrike" dirty="0" err="1">
                <a:solidFill>
                  <a:srgbClr val="000000"/>
                </a:solidFill>
                <a:effectLst/>
                <a:latin typeface="Arial" panose="020B0604020202020204" pitchFamily="34" charset="0"/>
              </a:rPr>
              <a:t>Araştırma</a:t>
            </a:r>
            <a:r>
              <a:rPr lang="en-US" sz="1200" b="0" i="0" u="none" strike="noStrike" dirty="0">
                <a:solidFill>
                  <a:srgbClr val="000000"/>
                </a:solidFill>
                <a:effectLst/>
                <a:latin typeface="Arial" panose="020B0604020202020204" pitchFamily="34" charset="0"/>
              </a:rPr>
              <a:t>, karma </a:t>
            </a:r>
            <a:r>
              <a:rPr lang="en-US" sz="1200" b="0" i="0" u="none" strike="noStrike" dirty="0" err="1">
                <a:solidFill>
                  <a:srgbClr val="000000"/>
                </a:solidFill>
                <a:effectLst/>
                <a:latin typeface="Arial" panose="020B0604020202020204" pitchFamily="34" charset="0"/>
              </a:rPr>
              <a:t>bir</a:t>
            </a:r>
            <a:r>
              <a:rPr lang="en-US" sz="1200" b="0" i="0" u="none" strike="noStrike" dirty="0">
                <a:solidFill>
                  <a:srgbClr val="000000"/>
                </a:solidFill>
                <a:effectLst/>
                <a:latin typeface="Arial" panose="020B0604020202020204" pitchFamily="34" charset="0"/>
              </a:rPr>
              <a:t> </a:t>
            </a:r>
            <a:r>
              <a:rPr lang="en-US" sz="1200" b="0" i="0" u="none" strike="noStrike" dirty="0" err="1">
                <a:solidFill>
                  <a:srgbClr val="000000"/>
                </a:solidFill>
                <a:effectLst/>
                <a:latin typeface="Arial" panose="020B0604020202020204" pitchFamily="34" charset="0"/>
              </a:rPr>
              <a:t>metodoloji</a:t>
            </a:r>
            <a:r>
              <a:rPr lang="en-US" sz="1200" b="0" i="0" u="none" strike="noStrike" dirty="0">
                <a:solidFill>
                  <a:srgbClr val="000000"/>
                </a:solidFill>
                <a:effectLst/>
                <a:latin typeface="Arial" panose="020B0604020202020204" pitchFamily="34" charset="0"/>
              </a:rPr>
              <a:t> </a:t>
            </a:r>
            <a:r>
              <a:rPr lang="en-US" sz="1200" b="0" i="0" u="none" strike="noStrike" dirty="0" err="1">
                <a:solidFill>
                  <a:srgbClr val="000000"/>
                </a:solidFill>
                <a:effectLst/>
                <a:latin typeface="Arial" panose="020B0604020202020204" pitchFamily="34" charset="0"/>
              </a:rPr>
              <a:t>kullanarak</a:t>
            </a:r>
            <a:r>
              <a:rPr lang="en-US" sz="1200" b="0" i="0" u="none" strike="noStrike" dirty="0">
                <a:solidFill>
                  <a:srgbClr val="000000"/>
                </a:solidFill>
                <a:effectLst/>
                <a:latin typeface="Arial" panose="020B0604020202020204" pitchFamily="34" charset="0"/>
              </a:rPr>
              <a:t> hem </a:t>
            </a:r>
            <a:r>
              <a:rPr lang="en-US" sz="1200" b="0" i="0" u="none" strike="noStrike" dirty="0" err="1">
                <a:solidFill>
                  <a:srgbClr val="000000"/>
                </a:solidFill>
                <a:effectLst/>
                <a:latin typeface="Arial" panose="020B0604020202020204" pitchFamily="34" charset="0"/>
              </a:rPr>
              <a:t>nicel</a:t>
            </a:r>
            <a:r>
              <a:rPr lang="en-US" sz="1200" b="0" i="0" u="none" strike="noStrike" dirty="0">
                <a:solidFill>
                  <a:srgbClr val="000000"/>
                </a:solidFill>
                <a:effectLst/>
                <a:latin typeface="Arial" panose="020B0604020202020204" pitchFamily="34" charset="0"/>
              </a:rPr>
              <a:t> hem de </a:t>
            </a:r>
            <a:r>
              <a:rPr lang="en-US" sz="1200" b="0" i="0" u="none" strike="noStrike" dirty="0" err="1">
                <a:solidFill>
                  <a:srgbClr val="000000"/>
                </a:solidFill>
                <a:effectLst/>
                <a:latin typeface="Arial" panose="020B0604020202020204" pitchFamily="34" charset="0"/>
              </a:rPr>
              <a:t>nitel</a:t>
            </a:r>
            <a:r>
              <a:rPr lang="en-US" sz="1200" b="0" i="0" u="none" strike="noStrike" dirty="0">
                <a:solidFill>
                  <a:srgbClr val="000000"/>
                </a:solidFill>
                <a:effectLst/>
                <a:latin typeface="Arial" panose="020B0604020202020204" pitchFamily="34" charset="0"/>
              </a:rPr>
              <a:t> </a:t>
            </a:r>
            <a:r>
              <a:rPr lang="en-US" sz="1200" b="0" i="0" u="none" strike="noStrike" dirty="0" err="1">
                <a:solidFill>
                  <a:srgbClr val="000000"/>
                </a:solidFill>
                <a:effectLst/>
                <a:latin typeface="Arial" panose="020B0604020202020204" pitchFamily="34" charset="0"/>
              </a:rPr>
              <a:t>veri</a:t>
            </a:r>
            <a:r>
              <a:rPr lang="en-US" sz="1200" b="0" i="0" u="none" strike="noStrike" dirty="0">
                <a:solidFill>
                  <a:srgbClr val="000000"/>
                </a:solidFill>
                <a:effectLst/>
                <a:latin typeface="Arial" panose="020B0604020202020204" pitchFamily="34" charset="0"/>
              </a:rPr>
              <a:t> </a:t>
            </a:r>
            <a:r>
              <a:rPr lang="en-US" sz="1200" b="0" i="0" u="none" strike="noStrike" dirty="0" err="1">
                <a:solidFill>
                  <a:srgbClr val="000000"/>
                </a:solidFill>
                <a:effectLst/>
                <a:latin typeface="Arial" panose="020B0604020202020204" pitchFamily="34" charset="0"/>
              </a:rPr>
              <a:t>toplama</a:t>
            </a:r>
            <a:r>
              <a:rPr lang="en-US" sz="1200" b="0" i="0" u="none" strike="noStrike" dirty="0">
                <a:solidFill>
                  <a:srgbClr val="000000"/>
                </a:solidFill>
                <a:effectLst/>
                <a:latin typeface="Arial" panose="020B0604020202020204" pitchFamily="34" charset="0"/>
              </a:rPr>
              <a:t> </a:t>
            </a:r>
            <a:r>
              <a:rPr lang="en-US" sz="1200" b="0" i="0" u="none" strike="noStrike" dirty="0" err="1">
                <a:solidFill>
                  <a:srgbClr val="000000"/>
                </a:solidFill>
                <a:effectLst/>
                <a:latin typeface="Arial" panose="020B0604020202020204" pitchFamily="34" charset="0"/>
              </a:rPr>
              <a:t>ve</a:t>
            </a:r>
            <a:r>
              <a:rPr lang="en-US" sz="1200" b="0" i="0" u="none" strike="noStrike" dirty="0">
                <a:solidFill>
                  <a:srgbClr val="000000"/>
                </a:solidFill>
                <a:effectLst/>
                <a:latin typeface="Arial" panose="020B0604020202020204" pitchFamily="34" charset="0"/>
              </a:rPr>
              <a:t> </a:t>
            </a:r>
            <a:r>
              <a:rPr lang="en-US" sz="1200" b="0" i="0" u="none" strike="noStrike" dirty="0" err="1">
                <a:solidFill>
                  <a:srgbClr val="000000"/>
                </a:solidFill>
                <a:effectLst/>
                <a:latin typeface="Arial" panose="020B0604020202020204" pitchFamily="34" charset="0"/>
              </a:rPr>
              <a:t>analizine</a:t>
            </a:r>
            <a:r>
              <a:rPr lang="en-US" sz="1200" b="0" i="0" u="none" strike="noStrike" dirty="0">
                <a:solidFill>
                  <a:srgbClr val="000000"/>
                </a:solidFill>
                <a:effectLst/>
                <a:latin typeface="Arial" panose="020B0604020202020204" pitchFamily="34" charset="0"/>
              </a:rPr>
              <a:t> </a:t>
            </a:r>
            <a:r>
              <a:rPr lang="en-US" sz="1200" b="0" i="0" u="none" strike="noStrike" dirty="0" err="1">
                <a:solidFill>
                  <a:srgbClr val="000000"/>
                </a:solidFill>
                <a:effectLst/>
                <a:latin typeface="Arial" panose="020B0604020202020204" pitchFamily="34" charset="0"/>
              </a:rPr>
              <a:t>dayanacaktır</a:t>
            </a:r>
            <a:r>
              <a:rPr lang="en-US" sz="1200" b="0" i="0" u="none" strike="noStrike" dirty="0">
                <a:solidFill>
                  <a:srgbClr val="000000"/>
                </a:solidFill>
                <a:effectLst/>
                <a:latin typeface="Arial" panose="020B0604020202020204" pitchFamily="34" charset="0"/>
              </a:rPr>
              <a:t>. </a:t>
            </a:r>
            <a:r>
              <a:rPr lang="en-US" sz="1200" b="0" i="0" u="none" strike="noStrike" dirty="0" err="1">
                <a:solidFill>
                  <a:srgbClr val="000000"/>
                </a:solidFill>
                <a:effectLst/>
                <a:latin typeface="Arial" panose="020B0604020202020204" pitchFamily="34" charset="0"/>
              </a:rPr>
              <a:t>Araştırmanın</a:t>
            </a:r>
            <a:r>
              <a:rPr lang="en-US" sz="1200" b="0" i="0" u="none" strike="noStrike" dirty="0">
                <a:solidFill>
                  <a:srgbClr val="000000"/>
                </a:solidFill>
                <a:effectLst/>
                <a:latin typeface="Arial" panose="020B0604020202020204" pitchFamily="34" charset="0"/>
              </a:rPr>
              <a:t> </a:t>
            </a:r>
            <a:r>
              <a:rPr lang="en-US" sz="1200" b="0" i="0" u="none" strike="noStrike" dirty="0" err="1">
                <a:solidFill>
                  <a:srgbClr val="000000"/>
                </a:solidFill>
                <a:effectLst/>
                <a:latin typeface="Arial" panose="020B0604020202020204" pitchFamily="34" charset="0"/>
              </a:rPr>
              <a:t>temeli</a:t>
            </a:r>
            <a:r>
              <a:rPr lang="en-US" sz="1200" b="0" i="0" u="none" strike="noStrike" dirty="0">
                <a:solidFill>
                  <a:srgbClr val="000000"/>
                </a:solidFill>
                <a:effectLst/>
                <a:latin typeface="Arial" panose="020B0604020202020204" pitchFamily="34" charset="0"/>
              </a:rPr>
              <a:t>, </a:t>
            </a:r>
            <a:r>
              <a:rPr lang="en-US" sz="1200" b="0" i="0" u="none" strike="noStrike" dirty="0" err="1">
                <a:solidFill>
                  <a:srgbClr val="000000"/>
                </a:solidFill>
                <a:effectLst/>
                <a:latin typeface="Arial" panose="020B0604020202020204" pitchFamily="34" charset="0"/>
              </a:rPr>
              <a:t>mevcut</a:t>
            </a:r>
            <a:r>
              <a:rPr lang="en-US" sz="1200" b="0" i="0" u="none" strike="noStrike" dirty="0">
                <a:solidFill>
                  <a:srgbClr val="000000"/>
                </a:solidFill>
                <a:effectLst/>
                <a:latin typeface="Arial" panose="020B0604020202020204" pitchFamily="34" charset="0"/>
              </a:rPr>
              <a:t> </a:t>
            </a:r>
            <a:r>
              <a:rPr lang="en-US" sz="1200" b="0" i="0" u="none" strike="noStrike" dirty="0" err="1">
                <a:solidFill>
                  <a:srgbClr val="000000"/>
                </a:solidFill>
                <a:effectLst/>
                <a:latin typeface="Arial" panose="020B0604020202020204" pitchFamily="34" charset="0"/>
              </a:rPr>
              <a:t>Türkçe</a:t>
            </a:r>
            <a:r>
              <a:rPr lang="en-US" sz="1200" b="0" i="0" u="none" strike="noStrike" dirty="0">
                <a:solidFill>
                  <a:srgbClr val="000000"/>
                </a:solidFill>
                <a:effectLst/>
                <a:latin typeface="Arial" panose="020B0604020202020204" pitchFamily="34" charset="0"/>
              </a:rPr>
              <a:t> </a:t>
            </a:r>
            <a:r>
              <a:rPr lang="en-US" sz="1200" b="0" i="0" u="none" strike="noStrike" dirty="0" err="1">
                <a:solidFill>
                  <a:srgbClr val="000000"/>
                </a:solidFill>
                <a:effectLst/>
                <a:latin typeface="Arial" panose="020B0604020202020204" pitchFamily="34" charset="0"/>
              </a:rPr>
              <a:t>sağlık</a:t>
            </a:r>
            <a:r>
              <a:rPr lang="en-US" sz="1200" b="0" i="0" u="none" strike="noStrike" dirty="0">
                <a:solidFill>
                  <a:srgbClr val="000000"/>
                </a:solidFill>
                <a:effectLst/>
                <a:latin typeface="Arial" panose="020B0604020202020204" pitchFamily="34" charset="0"/>
              </a:rPr>
              <a:t> </a:t>
            </a:r>
            <a:r>
              <a:rPr lang="en-US" sz="1200" b="0" i="0" u="none" strike="noStrike" dirty="0" err="1">
                <a:solidFill>
                  <a:srgbClr val="000000"/>
                </a:solidFill>
                <a:effectLst/>
                <a:latin typeface="Arial" panose="020B0604020202020204" pitchFamily="34" charset="0"/>
              </a:rPr>
              <a:t>veri</a:t>
            </a:r>
            <a:r>
              <a:rPr lang="en-US" sz="1200" b="0" i="0" u="none" strike="noStrike" dirty="0">
                <a:solidFill>
                  <a:srgbClr val="000000"/>
                </a:solidFill>
                <a:effectLst/>
                <a:latin typeface="Arial" panose="020B0604020202020204" pitchFamily="34" charset="0"/>
              </a:rPr>
              <a:t> </a:t>
            </a:r>
            <a:r>
              <a:rPr lang="en-US" sz="1200" b="0" i="0" u="none" strike="noStrike" dirty="0" err="1">
                <a:solidFill>
                  <a:srgbClr val="000000"/>
                </a:solidFill>
                <a:effectLst/>
                <a:latin typeface="Arial" panose="020B0604020202020204" pitchFamily="34" charset="0"/>
              </a:rPr>
              <a:t>setlerinin</a:t>
            </a:r>
            <a:r>
              <a:rPr lang="en-US" sz="1200" b="0" i="0" u="none" strike="noStrike" dirty="0">
                <a:solidFill>
                  <a:srgbClr val="000000"/>
                </a:solidFill>
                <a:effectLst/>
                <a:latin typeface="Arial" panose="020B0604020202020204" pitchFamily="34" charset="0"/>
              </a:rPr>
              <a:t> </a:t>
            </a:r>
            <a:r>
              <a:rPr lang="en-US" sz="1200" b="0" i="0" u="none" strike="noStrike" dirty="0" err="1">
                <a:solidFill>
                  <a:srgbClr val="000000"/>
                </a:solidFill>
                <a:effectLst/>
                <a:latin typeface="Arial" panose="020B0604020202020204" pitchFamily="34" charset="0"/>
              </a:rPr>
              <a:t>toplanması</a:t>
            </a:r>
            <a:r>
              <a:rPr lang="en-US" sz="1200" b="0" i="0" u="none" strike="noStrike" dirty="0">
                <a:solidFill>
                  <a:srgbClr val="000000"/>
                </a:solidFill>
                <a:effectLst/>
                <a:latin typeface="Arial" panose="020B0604020202020204" pitchFamily="34" charset="0"/>
              </a:rPr>
              <a:t>, </a:t>
            </a:r>
            <a:r>
              <a:rPr lang="en-US" sz="1200" b="0" i="0" u="none" strike="noStrike" dirty="0" err="1">
                <a:solidFill>
                  <a:srgbClr val="000000"/>
                </a:solidFill>
                <a:effectLst/>
                <a:latin typeface="Arial" panose="020B0604020202020204" pitchFamily="34" charset="0"/>
              </a:rPr>
              <a:t>ön</a:t>
            </a:r>
            <a:r>
              <a:rPr lang="en-US" sz="1200" b="0" i="0" u="none" strike="noStrike" dirty="0">
                <a:solidFill>
                  <a:srgbClr val="000000"/>
                </a:solidFill>
                <a:effectLst/>
                <a:latin typeface="Arial" panose="020B0604020202020204" pitchFamily="34" charset="0"/>
              </a:rPr>
              <a:t> </a:t>
            </a:r>
            <a:r>
              <a:rPr lang="en-US" sz="1200" b="0" i="0" u="none" strike="noStrike" dirty="0" err="1">
                <a:solidFill>
                  <a:srgbClr val="000000"/>
                </a:solidFill>
                <a:effectLst/>
                <a:latin typeface="Arial" panose="020B0604020202020204" pitchFamily="34" charset="0"/>
              </a:rPr>
              <a:t>işleme</a:t>
            </a:r>
            <a:r>
              <a:rPr lang="en-US" sz="1200" b="0" i="0" u="none" strike="noStrike" dirty="0">
                <a:solidFill>
                  <a:srgbClr val="000000"/>
                </a:solidFill>
                <a:effectLst/>
                <a:latin typeface="Arial" panose="020B0604020202020204" pitchFamily="34" charset="0"/>
              </a:rPr>
              <a:t> tabi </a:t>
            </a:r>
            <a:r>
              <a:rPr lang="en-US" sz="1200" b="0" i="0" u="none" strike="noStrike" dirty="0" err="1">
                <a:solidFill>
                  <a:srgbClr val="000000"/>
                </a:solidFill>
                <a:effectLst/>
                <a:latin typeface="Arial" panose="020B0604020202020204" pitchFamily="34" charset="0"/>
              </a:rPr>
              <a:t>tutulması</a:t>
            </a:r>
            <a:r>
              <a:rPr lang="en-US" sz="1200" b="0" i="0" u="none" strike="noStrike" dirty="0">
                <a:solidFill>
                  <a:srgbClr val="000000"/>
                </a:solidFill>
                <a:effectLst/>
                <a:latin typeface="Arial" panose="020B0604020202020204" pitchFamily="34" charset="0"/>
              </a:rPr>
              <a:t> </a:t>
            </a:r>
            <a:r>
              <a:rPr lang="en-US" sz="1200" b="0" i="0" u="none" strike="noStrike" dirty="0" err="1">
                <a:solidFill>
                  <a:srgbClr val="000000"/>
                </a:solidFill>
                <a:effectLst/>
                <a:latin typeface="Arial" panose="020B0604020202020204" pitchFamily="34" charset="0"/>
              </a:rPr>
              <a:t>ve</a:t>
            </a:r>
            <a:r>
              <a:rPr lang="en-US" sz="1200" b="0" i="0" u="none" strike="noStrike" dirty="0">
                <a:solidFill>
                  <a:srgbClr val="000000"/>
                </a:solidFill>
                <a:effectLst/>
                <a:latin typeface="Arial" panose="020B0604020202020204" pitchFamily="34" charset="0"/>
              </a:rPr>
              <a:t> </a:t>
            </a:r>
            <a:r>
              <a:rPr lang="en-US" sz="1200" b="0" i="0" u="none" strike="noStrike" dirty="0" err="1">
                <a:solidFill>
                  <a:srgbClr val="000000"/>
                </a:solidFill>
                <a:effectLst/>
                <a:latin typeface="Arial" panose="020B0604020202020204" pitchFamily="34" charset="0"/>
              </a:rPr>
              <a:t>bu</a:t>
            </a:r>
            <a:r>
              <a:rPr lang="en-US" sz="1200" b="0" i="0" u="none" strike="noStrike" dirty="0">
                <a:solidFill>
                  <a:srgbClr val="000000"/>
                </a:solidFill>
                <a:effectLst/>
                <a:latin typeface="Arial" panose="020B0604020202020204" pitchFamily="34" charset="0"/>
              </a:rPr>
              <a:t> </a:t>
            </a:r>
            <a:r>
              <a:rPr lang="en-US" sz="1200" b="0" i="0" u="none" strike="noStrike" dirty="0" err="1">
                <a:solidFill>
                  <a:srgbClr val="000000"/>
                </a:solidFill>
                <a:effectLst/>
                <a:latin typeface="Arial" panose="020B0604020202020204" pitchFamily="34" charset="0"/>
              </a:rPr>
              <a:t>veriler</a:t>
            </a:r>
            <a:r>
              <a:rPr lang="en-US" sz="1200" b="0" i="0" u="none" strike="noStrike" dirty="0">
                <a:solidFill>
                  <a:srgbClr val="000000"/>
                </a:solidFill>
                <a:effectLst/>
                <a:latin typeface="Arial" panose="020B0604020202020204" pitchFamily="34" charset="0"/>
              </a:rPr>
              <a:t> </a:t>
            </a:r>
            <a:r>
              <a:rPr lang="en-US" sz="1200" b="0" i="0" u="none" strike="noStrike" dirty="0" err="1">
                <a:solidFill>
                  <a:srgbClr val="000000"/>
                </a:solidFill>
                <a:effectLst/>
                <a:latin typeface="Arial" panose="020B0604020202020204" pitchFamily="34" charset="0"/>
              </a:rPr>
              <a:t>üzerinde</a:t>
            </a:r>
            <a:r>
              <a:rPr lang="en-US" sz="1200" b="0" i="0" u="none" strike="noStrike" dirty="0">
                <a:solidFill>
                  <a:srgbClr val="000000"/>
                </a:solidFill>
                <a:effectLst/>
                <a:latin typeface="Arial" panose="020B0604020202020204" pitchFamily="34" charset="0"/>
              </a:rPr>
              <a:t> </a:t>
            </a:r>
            <a:r>
              <a:rPr lang="en-US" sz="1200" b="0" i="0" u="none" strike="noStrike" dirty="0" err="1">
                <a:solidFill>
                  <a:srgbClr val="000000"/>
                </a:solidFill>
                <a:effectLst/>
                <a:latin typeface="Arial" panose="020B0604020202020204" pitchFamily="34" charset="0"/>
              </a:rPr>
              <a:t>LLM'lerin</a:t>
            </a:r>
            <a:r>
              <a:rPr lang="en-US" sz="1200" b="0" i="0" u="none" strike="noStrike" dirty="0">
                <a:solidFill>
                  <a:srgbClr val="000000"/>
                </a:solidFill>
                <a:effectLst/>
                <a:latin typeface="Arial" panose="020B0604020202020204" pitchFamily="34" charset="0"/>
              </a:rPr>
              <a:t> </a:t>
            </a:r>
            <a:r>
              <a:rPr lang="en-US" sz="1200" b="0" i="0" u="none" strike="noStrike" dirty="0" err="1">
                <a:solidFill>
                  <a:srgbClr val="000000"/>
                </a:solidFill>
                <a:effectLst/>
                <a:latin typeface="Arial" panose="020B0604020202020204" pitchFamily="34" charset="0"/>
              </a:rPr>
              <a:t>eğitilmesi</a:t>
            </a:r>
            <a:r>
              <a:rPr lang="en-US" sz="1200" b="0" i="0" u="none" strike="noStrike" dirty="0">
                <a:solidFill>
                  <a:srgbClr val="000000"/>
                </a:solidFill>
                <a:effectLst/>
                <a:latin typeface="Arial" panose="020B0604020202020204" pitchFamily="34" charset="0"/>
              </a:rPr>
              <a:t> </a:t>
            </a:r>
            <a:r>
              <a:rPr lang="en-US" sz="1200" b="0" i="0" u="none" strike="noStrike" dirty="0" err="1">
                <a:solidFill>
                  <a:srgbClr val="000000"/>
                </a:solidFill>
                <a:effectLst/>
                <a:latin typeface="Arial" panose="020B0604020202020204" pitchFamily="34" charset="0"/>
              </a:rPr>
              <a:t>ve</a:t>
            </a:r>
            <a:r>
              <a:rPr lang="en-US" sz="1200" b="0" i="0" u="none" strike="noStrike" dirty="0">
                <a:solidFill>
                  <a:srgbClr val="000000"/>
                </a:solidFill>
                <a:effectLst/>
                <a:latin typeface="Arial" panose="020B0604020202020204" pitchFamily="34" charset="0"/>
              </a:rPr>
              <a:t> fine-tune </a:t>
            </a:r>
            <a:r>
              <a:rPr lang="en-US" sz="1200" b="0" i="0" u="none" strike="noStrike" dirty="0" err="1">
                <a:solidFill>
                  <a:srgbClr val="000000"/>
                </a:solidFill>
                <a:effectLst/>
                <a:latin typeface="Arial" panose="020B0604020202020204" pitchFamily="34" charset="0"/>
              </a:rPr>
              <a:t>edilmesi</a:t>
            </a:r>
            <a:r>
              <a:rPr lang="en-US" sz="1200" b="0" i="0" u="none" strike="noStrike" dirty="0">
                <a:solidFill>
                  <a:srgbClr val="000000"/>
                </a:solidFill>
                <a:effectLst/>
                <a:latin typeface="Arial" panose="020B0604020202020204" pitchFamily="34" charset="0"/>
              </a:rPr>
              <a:t> </a:t>
            </a:r>
            <a:r>
              <a:rPr lang="en-US" sz="1200" b="0" i="0" u="none" strike="noStrike" dirty="0" err="1">
                <a:solidFill>
                  <a:srgbClr val="000000"/>
                </a:solidFill>
                <a:effectLst/>
                <a:latin typeface="Arial" panose="020B0604020202020204" pitchFamily="34" charset="0"/>
              </a:rPr>
              <a:t>olacaktır</a:t>
            </a:r>
            <a:r>
              <a:rPr lang="en-US" sz="1200" b="0" i="0" u="none" strike="noStrike" dirty="0">
                <a:solidFill>
                  <a:srgbClr val="000000"/>
                </a:solidFill>
                <a:effectLst/>
                <a:latin typeface="Arial" panose="020B0604020202020204" pitchFamily="34" charset="0"/>
              </a:rPr>
              <a:t>.</a:t>
            </a:r>
            <a:r>
              <a:rPr lang="tr-TR" sz="1200" b="0" i="0" u="none" strike="noStrike" dirty="0">
                <a:solidFill>
                  <a:srgbClr val="000000"/>
                </a:solidFill>
                <a:effectLst/>
                <a:latin typeface="Arial" panose="020B0604020202020204" pitchFamily="34" charset="0"/>
              </a:rPr>
              <a:t> </a:t>
            </a:r>
            <a:endParaRPr lang="tr-TR" b="0" i="0" u="none" strike="noStrike" dirty="0">
              <a:effectLst/>
              <a:latin typeface="Segoe UI" panose="020B0502040204020203" pitchFamily="34" charset="0"/>
            </a:endParaRPr>
          </a:p>
          <a:p>
            <a:pPr algn="just" rtl="0" fontAlgn="base"/>
            <a:endParaRPr lang="tr-TR" b="0" i="0" u="none" strike="noStrike" dirty="0">
              <a:effectLst/>
              <a:latin typeface="Segoe UI" panose="020B0502040204020203" pitchFamily="34" charset="0"/>
            </a:endParaRPr>
          </a:p>
          <a:p>
            <a:pPr algn="just" rtl="0" fontAlgn="base"/>
            <a:endParaRPr lang="tr-TR" b="0" i="0" u="none" strike="noStrike" dirty="0">
              <a:effectLst/>
              <a:latin typeface="Segoe UI" panose="020B0502040204020203" pitchFamily="34" charset="0"/>
            </a:endParaRPr>
          </a:p>
          <a:p>
            <a:pPr algn="just" rtl="0" fontAlgn="base"/>
            <a:r>
              <a:rPr lang="en-US" sz="1200" b="0" i="0" u="none" strike="noStrike" dirty="0" err="1">
                <a:solidFill>
                  <a:srgbClr val="000000"/>
                </a:solidFill>
                <a:effectLst/>
                <a:latin typeface="Arial" panose="020B0604020202020204" pitchFamily="34" charset="0"/>
              </a:rPr>
              <a:t>Bağımlı</a:t>
            </a:r>
            <a:r>
              <a:rPr lang="en-US" sz="1200" b="0" i="0" u="none" strike="noStrike" dirty="0">
                <a:solidFill>
                  <a:srgbClr val="000000"/>
                </a:solidFill>
                <a:effectLst/>
                <a:latin typeface="Arial" panose="020B0604020202020204" pitchFamily="34" charset="0"/>
              </a:rPr>
              <a:t> </a:t>
            </a:r>
            <a:r>
              <a:rPr lang="en-US" sz="1200" b="0" i="0" u="none" strike="noStrike" dirty="0" err="1">
                <a:solidFill>
                  <a:srgbClr val="000000"/>
                </a:solidFill>
                <a:effectLst/>
                <a:latin typeface="Arial" panose="020B0604020202020204" pitchFamily="34" charset="0"/>
              </a:rPr>
              <a:t>ve</a:t>
            </a:r>
            <a:r>
              <a:rPr lang="en-US" sz="1200" b="0" i="0" u="none" strike="noStrike" dirty="0">
                <a:solidFill>
                  <a:srgbClr val="000000"/>
                </a:solidFill>
                <a:effectLst/>
                <a:latin typeface="Arial" panose="020B0604020202020204" pitchFamily="34" charset="0"/>
              </a:rPr>
              <a:t> </a:t>
            </a:r>
            <a:r>
              <a:rPr lang="en-US" sz="1200" b="0" i="0" u="none" strike="noStrike" dirty="0" err="1">
                <a:solidFill>
                  <a:srgbClr val="000000"/>
                </a:solidFill>
                <a:effectLst/>
                <a:latin typeface="Arial" panose="020B0604020202020204" pitchFamily="34" charset="0"/>
              </a:rPr>
              <a:t>Bağımsız</a:t>
            </a:r>
            <a:r>
              <a:rPr lang="en-US" sz="1200" b="0" i="0" u="none" strike="noStrike" dirty="0">
                <a:solidFill>
                  <a:srgbClr val="000000"/>
                </a:solidFill>
                <a:effectLst/>
                <a:latin typeface="Arial" panose="020B0604020202020204" pitchFamily="34" charset="0"/>
              </a:rPr>
              <a:t> </a:t>
            </a:r>
            <a:r>
              <a:rPr lang="en-US" sz="1200" b="0" i="0" u="none" strike="noStrike" dirty="0" err="1">
                <a:solidFill>
                  <a:srgbClr val="000000"/>
                </a:solidFill>
                <a:effectLst/>
                <a:latin typeface="Arial" panose="020B0604020202020204" pitchFamily="34" charset="0"/>
              </a:rPr>
              <a:t>Değişkenler</a:t>
            </a:r>
            <a:r>
              <a:rPr lang="en-US" sz="1200" b="0" i="0" u="none" strike="noStrike" dirty="0">
                <a:solidFill>
                  <a:srgbClr val="000000"/>
                </a:solidFill>
                <a:effectLst/>
                <a:latin typeface="Arial" panose="020B0604020202020204" pitchFamily="34" charset="0"/>
              </a:rPr>
              <a:t>:</a:t>
            </a:r>
            <a:r>
              <a:rPr lang="tr-TR" sz="1200" b="0" i="0" u="none" strike="noStrike" dirty="0">
                <a:solidFill>
                  <a:srgbClr val="000000"/>
                </a:solidFill>
                <a:effectLst/>
                <a:latin typeface="Arial" panose="020B0604020202020204" pitchFamily="34" charset="0"/>
              </a:rPr>
              <a:t> </a:t>
            </a:r>
            <a:endParaRPr lang="tr-TR" b="0" i="0" u="none" strike="noStrike" dirty="0">
              <a:effectLst/>
              <a:latin typeface="Segoe UI" panose="020B0502040204020203" pitchFamily="34" charset="0"/>
            </a:endParaRPr>
          </a:p>
          <a:p>
            <a:pPr algn="just" rtl="0" fontAlgn="base"/>
            <a:r>
              <a:rPr lang="en-US" sz="1200" b="0" i="0" u="none" strike="noStrike" dirty="0" err="1">
                <a:solidFill>
                  <a:srgbClr val="000000"/>
                </a:solidFill>
                <a:effectLst/>
                <a:latin typeface="Arial" panose="020B0604020202020204" pitchFamily="34" charset="0"/>
              </a:rPr>
              <a:t>Bağımsız</a:t>
            </a:r>
            <a:r>
              <a:rPr lang="en-US" sz="1200" b="0" i="0" u="none" strike="noStrike" dirty="0">
                <a:solidFill>
                  <a:srgbClr val="000000"/>
                </a:solidFill>
                <a:effectLst/>
                <a:latin typeface="Arial" panose="020B0604020202020204" pitchFamily="34" charset="0"/>
              </a:rPr>
              <a:t> </a:t>
            </a:r>
            <a:r>
              <a:rPr lang="en-US" sz="1200" b="0" i="0" u="none" strike="noStrike" dirty="0" err="1">
                <a:solidFill>
                  <a:srgbClr val="000000"/>
                </a:solidFill>
                <a:effectLst/>
                <a:latin typeface="Arial" panose="020B0604020202020204" pitchFamily="34" charset="0"/>
              </a:rPr>
              <a:t>Değişkenler</a:t>
            </a:r>
            <a:r>
              <a:rPr lang="en-US" sz="1200" b="0" i="0" u="none" strike="noStrike" dirty="0">
                <a:solidFill>
                  <a:srgbClr val="000000"/>
                </a:solidFill>
                <a:effectLst/>
                <a:latin typeface="Arial" panose="020B0604020202020204" pitchFamily="34" charset="0"/>
              </a:rPr>
              <a:t>: </a:t>
            </a:r>
            <a:r>
              <a:rPr lang="en-US" sz="1200" b="0" i="0" u="none" strike="noStrike" dirty="0" err="1">
                <a:solidFill>
                  <a:srgbClr val="000000"/>
                </a:solidFill>
                <a:effectLst/>
                <a:latin typeface="Arial" panose="020B0604020202020204" pitchFamily="34" charset="0"/>
              </a:rPr>
              <a:t>LLM'lerin</a:t>
            </a:r>
            <a:r>
              <a:rPr lang="en-US" sz="1200" b="0" i="0" u="none" strike="noStrike" dirty="0">
                <a:solidFill>
                  <a:srgbClr val="000000"/>
                </a:solidFill>
                <a:effectLst/>
                <a:latin typeface="Arial" panose="020B0604020202020204" pitchFamily="34" charset="0"/>
              </a:rPr>
              <a:t> fine-tune </a:t>
            </a:r>
            <a:r>
              <a:rPr lang="en-US" sz="1200" b="0" i="0" u="none" strike="noStrike" dirty="0" err="1">
                <a:solidFill>
                  <a:srgbClr val="000000"/>
                </a:solidFill>
                <a:effectLst/>
                <a:latin typeface="Arial" panose="020B0604020202020204" pitchFamily="34" charset="0"/>
              </a:rPr>
              <a:t>edilmesi</a:t>
            </a:r>
            <a:r>
              <a:rPr lang="en-US" sz="1200" b="0" i="0" u="none" strike="noStrike" dirty="0">
                <a:solidFill>
                  <a:srgbClr val="000000"/>
                </a:solidFill>
                <a:effectLst/>
                <a:latin typeface="Arial" panose="020B0604020202020204" pitchFamily="34" charset="0"/>
              </a:rPr>
              <a:t> </a:t>
            </a:r>
            <a:r>
              <a:rPr lang="en-US" sz="1200" b="0" i="0" u="none" strike="noStrike" dirty="0" err="1">
                <a:solidFill>
                  <a:srgbClr val="000000"/>
                </a:solidFill>
                <a:effectLst/>
                <a:latin typeface="Arial" panose="020B0604020202020204" pitchFamily="34" charset="0"/>
              </a:rPr>
              <a:t>için</a:t>
            </a:r>
            <a:r>
              <a:rPr lang="en-US" sz="1200" b="0" i="0" u="none" strike="noStrike" dirty="0">
                <a:solidFill>
                  <a:srgbClr val="000000"/>
                </a:solidFill>
                <a:effectLst/>
                <a:latin typeface="Arial" panose="020B0604020202020204" pitchFamily="34" charset="0"/>
              </a:rPr>
              <a:t> </a:t>
            </a:r>
            <a:r>
              <a:rPr lang="en-US" sz="1200" b="0" i="0" u="none" strike="noStrike" dirty="0" err="1">
                <a:solidFill>
                  <a:srgbClr val="000000"/>
                </a:solidFill>
                <a:effectLst/>
                <a:latin typeface="Arial" panose="020B0604020202020204" pitchFamily="34" charset="0"/>
              </a:rPr>
              <a:t>kullanılan</a:t>
            </a:r>
            <a:r>
              <a:rPr lang="en-US" sz="1200" b="0" i="0" u="none" strike="noStrike" dirty="0">
                <a:solidFill>
                  <a:srgbClr val="000000"/>
                </a:solidFill>
                <a:effectLst/>
                <a:latin typeface="Arial" panose="020B0604020202020204" pitchFamily="34" charset="0"/>
              </a:rPr>
              <a:t> </a:t>
            </a:r>
            <a:r>
              <a:rPr lang="en-US" sz="1200" b="0" i="0" u="none" strike="noStrike" dirty="0" err="1">
                <a:solidFill>
                  <a:srgbClr val="000000"/>
                </a:solidFill>
                <a:effectLst/>
                <a:latin typeface="Arial" panose="020B0604020202020204" pitchFamily="34" charset="0"/>
              </a:rPr>
              <a:t>veri</a:t>
            </a:r>
            <a:r>
              <a:rPr lang="en-US" sz="1200" b="0" i="0" u="none" strike="noStrike" dirty="0">
                <a:solidFill>
                  <a:srgbClr val="000000"/>
                </a:solidFill>
                <a:effectLst/>
                <a:latin typeface="Arial" panose="020B0604020202020204" pitchFamily="34" charset="0"/>
              </a:rPr>
              <a:t> </a:t>
            </a:r>
            <a:r>
              <a:rPr lang="en-US" sz="1200" b="0" i="0" u="none" strike="noStrike" dirty="0" err="1">
                <a:solidFill>
                  <a:srgbClr val="000000"/>
                </a:solidFill>
                <a:effectLst/>
                <a:latin typeface="Arial" panose="020B0604020202020204" pitchFamily="34" charset="0"/>
              </a:rPr>
              <a:t>setlerinin</a:t>
            </a:r>
            <a:r>
              <a:rPr lang="en-US" sz="1200" b="0" i="0" u="none" strike="noStrike" dirty="0">
                <a:solidFill>
                  <a:srgbClr val="000000"/>
                </a:solidFill>
                <a:effectLst/>
                <a:latin typeface="Arial" panose="020B0604020202020204" pitchFamily="34" charset="0"/>
              </a:rPr>
              <a:t> </a:t>
            </a:r>
            <a:r>
              <a:rPr lang="en-US" sz="1200" b="0" i="0" u="none" strike="noStrike" dirty="0" err="1">
                <a:solidFill>
                  <a:srgbClr val="000000"/>
                </a:solidFill>
                <a:effectLst/>
                <a:latin typeface="Arial" panose="020B0604020202020204" pitchFamily="34" charset="0"/>
              </a:rPr>
              <a:t>boyutu</a:t>
            </a:r>
            <a:r>
              <a:rPr lang="en-US" sz="1200" b="0" i="0" u="none" strike="noStrike" dirty="0">
                <a:solidFill>
                  <a:srgbClr val="000000"/>
                </a:solidFill>
                <a:effectLst/>
                <a:latin typeface="Arial" panose="020B0604020202020204" pitchFamily="34" charset="0"/>
              </a:rPr>
              <a:t> </a:t>
            </a:r>
            <a:r>
              <a:rPr lang="en-US" sz="1200" b="0" i="0" u="none" strike="noStrike" dirty="0" err="1">
                <a:solidFill>
                  <a:srgbClr val="000000"/>
                </a:solidFill>
                <a:effectLst/>
                <a:latin typeface="Arial" panose="020B0604020202020204" pitchFamily="34" charset="0"/>
              </a:rPr>
              <a:t>ve</a:t>
            </a:r>
            <a:r>
              <a:rPr lang="en-US" sz="1200" b="0" i="0" u="none" strike="noStrike" dirty="0">
                <a:solidFill>
                  <a:srgbClr val="000000"/>
                </a:solidFill>
                <a:effectLst/>
                <a:latin typeface="Arial" panose="020B0604020202020204" pitchFamily="34" charset="0"/>
              </a:rPr>
              <a:t> </a:t>
            </a:r>
            <a:r>
              <a:rPr lang="en-US" sz="1200" b="0" i="0" u="none" strike="noStrike" dirty="0" err="1">
                <a:solidFill>
                  <a:srgbClr val="000000"/>
                </a:solidFill>
                <a:effectLst/>
                <a:latin typeface="Arial" panose="020B0604020202020204" pitchFamily="34" charset="0"/>
              </a:rPr>
              <a:t>kalitesi</a:t>
            </a:r>
            <a:r>
              <a:rPr lang="en-US" sz="1200" b="0" i="0" u="none" strike="noStrike" dirty="0">
                <a:solidFill>
                  <a:srgbClr val="000000"/>
                </a:solidFill>
                <a:effectLst/>
                <a:latin typeface="Arial" panose="020B0604020202020204" pitchFamily="34" charset="0"/>
              </a:rPr>
              <a:t>, </a:t>
            </a:r>
            <a:r>
              <a:rPr lang="en-US" sz="1200" b="0" i="0" u="none" strike="noStrike" dirty="0" err="1">
                <a:solidFill>
                  <a:srgbClr val="000000"/>
                </a:solidFill>
                <a:effectLst/>
                <a:latin typeface="Arial" panose="020B0604020202020204" pitchFamily="34" charset="0"/>
              </a:rPr>
              <a:t>eğitim</a:t>
            </a:r>
            <a:r>
              <a:rPr lang="en-US" sz="1200" b="0" i="0" u="none" strike="noStrike" dirty="0">
                <a:solidFill>
                  <a:srgbClr val="000000"/>
                </a:solidFill>
                <a:effectLst/>
                <a:latin typeface="Arial" panose="020B0604020202020204" pitchFamily="34" charset="0"/>
              </a:rPr>
              <a:t> </a:t>
            </a:r>
            <a:r>
              <a:rPr lang="en-US" sz="1200" b="0" i="0" u="none" strike="noStrike" dirty="0" err="1">
                <a:solidFill>
                  <a:srgbClr val="000000"/>
                </a:solidFill>
                <a:effectLst/>
                <a:latin typeface="Arial" panose="020B0604020202020204" pitchFamily="34" charset="0"/>
              </a:rPr>
              <a:t>parametreleri</a:t>
            </a:r>
            <a:r>
              <a:rPr lang="en-US" sz="1200" b="0" i="0" u="none" strike="noStrike" dirty="0">
                <a:solidFill>
                  <a:srgbClr val="000000"/>
                </a:solidFill>
                <a:effectLst/>
                <a:latin typeface="Arial" panose="020B0604020202020204" pitchFamily="34" charset="0"/>
              </a:rPr>
              <a:t> (</a:t>
            </a:r>
            <a:r>
              <a:rPr lang="en-US" sz="1200" b="0" i="0" u="none" strike="noStrike" dirty="0" err="1">
                <a:solidFill>
                  <a:srgbClr val="000000"/>
                </a:solidFill>
                <a:effectLst/>
                <a:latin typeface="Arial" panose="020B0604020202020204" pitchFamily="34" charset="0"/>
              </a:rPr>
              <a:t>örneğin</a:t>
            </a:r>
            <a:r>
              <a:rPr lang="en-US" sz="1200" b="0" i="0" u="none" strike="noStrike" dirty="0">
                <a:solidFill>
                  <a:srgbClr val="000000"/>
                </a:solidFill>
                <a:effectLst/>
                <a:latin typeface="Arial" panose="020B0604020202020204" pitchFamily="34" charset="0"/>
              </a:rPr>
              <a:t>, </a:t>
            </a:r>
            <a:r>
              <a:rPr lang="en-US" sz="1200" b="0" i="0" u="none" strike="noStrike" dirty="0" err="1">
                <a:solidFill>
                  <a:srgbClr val="000000"/>
                </a:solidFill>
                <a:effectLst/>
                <a:latin typeface="Arial" panose="020B0604020202020204" pitchFamily="34" charset="0"/>
              </a:rPr>
              <a:t>öğrenme</a:t>
            </a:r>
            <a:r>
              <a:rPr lang="en-US" sz="1200" b="0" i="0" u="none" strike="noStrike" dirty="0">
                <a:solidFill>
                  <a:srgbClr val="000000"/>
                </a:solidFill>
                <a:effectLst/>
                <a:latin typeface="Arial" panose="020B0604020202020204" pitchFamily="34" charset="0"/>
              </a:rPr>
              <a:t> </a:t>
            </a:r>
            <a:r>
              <a:rPr lang="en-US" sz="1200" b="0" i="0" u="none" strike="noStrike" dirty="0" err="1">
                <a:solidFill>
                  <a:srgbClr val="000000"/>
                </a:solidFill>
                <a:effectLst/>
                <a:latin typeface="Arial" panose="020B0604020202020204" pitchFamily="34" charset="0"/>
              </a:rPr>
              <a:t>oranı</a:t>
            </a:r>
            <a:r>
              <a:rPr lang="en-US" sz="1200" b="0" i="0" u="none" strike="noStrike" dirty="0">
                <a:solidFill>
                  <a:srgbClr val="000000"/>
                </a:solidFill>
                <a:effectLst/>
                <a:latin typeface="Arial" panose="020B0604020202020204" pitchFamily="34" charset="0"/>
              </a:rPr>
              <a:t>, batch </a:t>
            </a:r>
            <a:r>
              <a:rPr lang="en-US" sz="1200" b="0" i="0" u="none" strike="noStrike" dirty="0" err="1">
                <a:solidFill>
                  <a:srgbClr val="000000"/>
                </a:solidFill>
                <a:effectLst/>
                <a:latin typeface="Arial" panose="020B0604020202020204" pitchFamily="34" charset="0"/>
              </a:rPr>
              <a:t>boyutu</a:t>
            </a:r>
            <a:r>
              <a:rPr lang="en-US" sz="1200" b="0" i="0" u="none" strike="noStrike" dirty="0">
                <a:solidFill>
                  <a:srgbClr val="000000"/>
                </a:solidFill>
                <a:effectLst/>
                <a:latin typeface="Arial" panose="020B0604020202020204" pitchFamily="34" charset="0"/>
              </a:rPr>
              <a:t>).</a:t>
            </a:r>
            <a:r>
              <a:rPr lang="tr-TR" sz="1200" b="0" i="0" u="none" strike="noStrike" dirty="0">
                <a:solidFill>
                  <a:srgbClr val="000000"/>
                </a:solidFill>
                <a:effectLst/>
                <a:latin typeface="Arial" panose="020B0604020202020204" pitchFamily="34" charset="0"/>
              </a:rPr>
              <a:t> </a:t>
            </a:r>
            <a:endParaRPr lang="tr-TR" b="0" i="0" u="none" strike="noStrike" dirty="0">
              <a:effectLst/>
              <a:latin typeface="Segoe UI" panose="020B0502040204020203" pitchFamily="34" charset="0"/>
            </a:endParaRPr>
          </a:p>
          <a:p>
            <a:pPr algn="just" rtl="0" fontAlgn="base"/>
            <a:r>
              <a:rPr lang="en-US" sz="1200" b="0" i="0" u="none" strike="noStrike" dirty="0" err="1">
                <a:solidFill>
                  <a:srgbClr val="000000"/>
                </a:solidFill>
                <a:effectLst/>
                <a:latin typeface="Arial" panose="020B0604020202020204" pitchFamily="34" charset="0"/>
              </a:rPr>
              <a:t>Bağımlı</a:t>
            </a:r>
            <a:r>
              <a:rPr lang="en-US" sz="1200" b="0" i="0" u="none" strike="noStrike" dirty="0">
                <a:solidFill>
                  <a:srgbClr val="000000"/>
                </a:solidFill>
                <a:effectLst/>
                <a:latin typeface="Arial" panose="020B0604020202020204" pitchFamily="34" charset="0"/>
              </a:rPr>
              <a:t> </a:t>
            </a:r>
            <a:r>
              <a:rPr lang="en-US" sz="1200" b="0" i="0" u="none" strike="noStrike" dirty="0" err="1">
                <a:solidFill>
                  <a:srgbClr val="000000"/>
                </a:solidFill>
                <a:effectLst/>
                <a:latin typeface="Arial" panose="020B0604020202020204" pitchFamily="34" charset="0"/>
              </a:rPr>
              <a:t>Değişkenler</a:t>
            </a:r>
            <a:r>
              <a:rPr lang="en-US" sz="1200" b="0" i="0" u="none" strike="noStrike" dirty="0">
                <a:solidFill>
                  <a:srgbClr val="000000"/>
                </a:solidFill>
                <a:effectLst/>
                <a:latin typeface="Arial" panose="020B0604020202020204" pitchFamily="34" charset="0"/>
              </a:rPr>
              <a:t>: </a:t>
            </a:r>
            <a:r>
              <a:rPr lang="en-US" sz="1200" b="0" i="0" u="none" strike="noStrike" dirty="0" err="1">
                <a:solidFill>
                  <a:srgbClr val="000000"/>
                </a:solidFill>
                <a:effectLst/>
                <a:latin typeface="Arial" panose="020B0604020202020204" pitchFamily="34" charset="0"/>
              </a:rPr>
              <a:t>Modelin</a:t>
            </a:r>
            <a:r>
              <a:rPr lang="en-US" sz="1200" b="0" i="0" u="none" strike="noStrike" dirty="0">
                <a:solidFill>
                  <a:srgbClr val="000000"/>
                </a:solidFill>
                <a:effectLst/>
                <a:latin typeface="Arial" panose="020B0604020202020204" pitchFamily="34" charset="0"/>
              </a:rPr>
              <a:t> </a:t>
            </a:r>
            <a:r>
              <a:rPr lang="en-US" sz="1200" b="0" i="0" u="none" strike="noStrike" dirty="0" err="1">
                <a:solidFill>
                  <a:srgbClr val="000000"/>
                </a:solidFill>
                <a:effectLst/>
                <a:latin typeface="Arial" panose="020B0604020202020204" pitchFamily="34" charset="0"/>
              </a:rPr>
              <a:t>doğruluğu</a:t>
            </a:r>
            <a:r>
              <a:rPr lang="en-US" sz="1200" b="0" i="0" u="none" strike="noStrike" dirty="0">
                <a:solidFill>
                  <a:srgbClr val="000000"/>
                </a:solidFill>
                <a:effectLst/>
                <a:latin typeface="Arial" panose="020B0604020202020204" pitchFamily="34" charset="0"/>
              </a:rPr>
              <a:t>, </a:t>
            </a:r>
            <a:r>
              <a:rPr lang="en-US" sz="1200" b="0" i="0" u="none" strike="noStrike" dirty="0" err="1">
                <a:solidFill>
                  <a:srgbClr val="000000"/>
                </a:solidFill>
                <a:effectLst/>
                <a:latin typeface="Arial" panose="020B0604020202020204" pitchFamily="34" charset="0"/>
              </a:rPr>
              <a:t>kullanıcı</a:t>
            </a:r>
            <a:r>
              <a:rPr lang="en-US" sz="1200" b="0" i="0" u="none" strike="noStrike" dirty="0">
                <a:solidFill>
                  <a:srgbClr val="000000"/>
                </a:solidFill>
                <a:effectLst/>
                <a:latin typeface="Arial" panose="020B0604020202020204" pitchFamily="34" charset="0"/>
              </a:rPr>
              <a:t> </a:t>
            </a:r>
            <a:r>
              <a:rPr lang="en-US" sz="1200" b="0" i="0" u="none" strike="noStrike" dirty="0" err="1">
                <a:solidFill>
                  <a:srgbClr val="000000"/>
                </a:solidFill>
                <a:effectLst/>
                <a:latin typeface="Arial" panose="020B0604020202020204" pitchFamily="34" charset="0"/>
              </a:rPr>
              <a:t>memnuniyeti</a:t>
            </a:r>
            <a:r>
              <a:rPr lang="en-US" sz="1200" b="0" i="0" u="none" strike="noStrike" dirty="0">
                <a:solidFill>
                  <a:srgbClr val="000000"/>
                </a:solidFill>
                <a:effectLst/>
                <a:latin typeface="Arial" panose="020B0604020202020204" pitchFamily="34" charset="0"/>
              </a:rPr>
              <a:t>, </a:t>
            </a:r>
            <a:r>
              <a:rPr lang="en-US" sz="1200" b="0" i="0" u="none" strike="noStrike" dirty="0" err="1">
                <a:solidFill>
                  <a:srgbClr val="000000"/>
                </a:solidFill>
                <a:effectLst/>
                <a:latin typeface="Arial" panose="020B0604020202020204" pitchFamily="34" charset="0"/>
              </a:rPr>
              <a:t>bilgi</a:t>
            </a:r>
            <a:r>
              <a:rPr lang="en-US" sz="1200" b="0" i="0" u="none" strike="noStrike" dirty="0">
                <a:solidFill>
                  <a:srgbClr val="000000"/>
                </a:solidFill>
                <a:effectLst/>
                <a:latin typeface="Arial" panose="020B0604020202020204" pitchFamily="34" charset="0"/>
              </a:rPr>
              <a:t> </a:t>
            </a:r>
            <a:r>
              <a:rPr lang="en-US" sz="1200" b="0" i="0" u="none" strike="noStrike" dirty="0" err="1">
                <a:solidFill>
                  <a:srgbClr val="000000"/>
                </a:solidFill>
                <a:effectLst/>
                <a:latin typeface="Arial" panose="020B0604020202020204" pitchFamily="34" charset="0"/>
              </a:rPr>
              <a:t>erişimindeki</a:t>
            </a:r>
            <a:r>
              <a:rPr lang="en-US" sz="1200" b="0" i="0" u="none" strike="noStrike" dirty="0">
                <a:solidFill>
                  <a:srgbClr val="000000"/>
                </a:solidFill>
                <a:effectLst/>
                <a:latin typeface="Arial" panose="020B0604020202020204" pitchFamily="34" charset="0"/>
              </a:rPr>
              <a:t> </a:t>
            </a:r>
            <a:r>
              <a:rPr lang="en-US" sz="1200" b="0" i="0" u="none" strike="noStrike" dirty="0" err="1">
                <a:solidFill>
                  <a:srgbClr val="000000"/>
                </a:solidFill>
                <a:effectLst/>
                <a:latin typeface="Arial" panose="020B0604020202020204" pitchFamily="34" charset="0"/>
              </a:rPr>
              <a:t>kolaylık</a:t>
            </a:r>
            <a:r>
              <a:rPr lang="en-US" sz="1200" b="0" i="0" u="none" strike="noStrike" dirty="0">
                <a:solidFill>
                  <a:srgbClr val="000000"/>
                </a:solidFill>
                <a:effectLst/>
                <a:latin typeface="Arial" panose="020B0604020202020204" pitchFamily="34" charset="0"/>
              </a:rPr>
              <a:t>.</a:t>
            </a:r>
            <a:r>
              <a:rPr lang="tr-TR" sz="1200" b="0" i="0" u="none" strike="noStrike" dirty="0">
                <a:solidFill>
                  <a:srgbClr val="000000"/>
                </a:solidFill>
                <a:effectLst/>
                <a:latin typeface="Arial" panose="020B0604020202020204" pitchFamily="34" charset="0"/>
              </a:rPr>
              <a:t> </a:t>
            </a:r>
            <a:endParaRPr lang="tr-TR" b="0" i="0" u="none" strike="noStrike" dirty="0">
              <a:effectLst/>
              <a:latin typeface="Segoe UI" panose="020B0502040204020203" pitchFamily="34" charset="0"/>
            </a:endParaRPr>
          </a:p>
          <a:p>
            <a:pPr algn="just" rtl="0" fontAlgn="base"/>
            <a:endParaRPr lang="tr-TR" b="0" i="0" u="none" strike="noStrike" dirty="0">
              <a:effectLst/>
              <a:latin typeface="Segoe UI" panose="020B0502040204020203" pitchFamily="34" charset="0"/>
            </a:endParaRPr>
          </a:p>
          <a:p>
            <a:pPr algn="just" rtl="0" fontAlgn="base"/>
            <a:r>
              <a:rPr lang="en-US" sz="1200" b="0" i="0" u="none" strike="noStrike" dirty="0">
                <a:solidFill>
                  <a:srgbClr val="000000"/>
                </a:solidFill>
                <a:effectLst/>
                <a:latin typeface="Arial" panose="020B0604020202020204" pitchFamily="34" charset="0"/>
              </a:rPr>
              <a:t>Veri </a:t>
            </a:r>
            <a:r>
              <a:rPr lang="en-US" sz="1200" b="0" i="0" u="none" strike="noStrike" dirty="0" err="1">
                <a:solidFill>
                  <a:srgbClr val="000000"/>
                </a:solidFill>
                <a:effectLst/>
                <a:latin typeface="Arial" panose="020B0604020202020204" pitchFamily="34" charset="0"/>
              </a:rPr>
              <a:t>Toplama</a:t>
            </a:r>
            <a:r>
              <a:rPr lang="en-US" sz="1200" b="0" i="0" u="none" strike="noStrike" dirty="0">
                <a:solidFill>
                  <a:srgbClr val="000000"/>
                </a:solidFill>
                <a:effectLst/>
                <a:latin typeface="Arial" panose="020B0604020202020204" pitchFamily="34" charset="0"/>
              </a:rPr>
              <a:t> </a:t>
            </a:r>
            <a:r>
              <a:rPr lang="en-US" sz="1200" b="0" i="0" u="none" strike="noStrike" dirty="0" err="1">
                <a:solidFill>
                  <a:srgbClr val="000000"/>
                </a:solidFill>
                <a:effectLst/>
                <a:latin typeface="Arial" panose="020B0604020202020204" pitchFamily="34" charset="0"/>
              </a:rPr>
              <a:t>Araçları</a:t>
            </a:r>
            <a:r>
              <a:rPr lang="en-US" sz="1200" b="0" i="0" u="none" strike="noStrike" dirty="0">
                <a:solidFill>
                  <a:srgbClr val="000000"/>
                </a:solidFill>
                <a:effectLst/>
                <a:latin typeface="Arial" panose="020B0604020202020204" pitchFamily="34" charset="0"/>
              </a:rPr>
              <a:t>:</a:t>
            </a:r>
            <a:r>
              <a:rPr lang="tr-TR" sz="1200" b="0" i="0" u="none" strike="noStrike" dirty="0">
                <a:solidFill>
                  <a:srgbClr val="000000"/>
                </a:solidFill>
                <a:effectLst/>
                <a:latin typeface="Arial" panose="020B0604020202020204" pitchFamily="34" charset="0"/>
              </a:rPr>
              <a:t> </a:t>
            </a:r>
            <a:endParaRPr lang="tr-TR" b="0" i="0" u="none" strike="noStrike" dirty="0">
              <a:effectLst/>
              <a:latin typeface="Segoe UI" panose="020B0502040204020203" pitchFamily="34" charset="0"/>
            </a:endParaRPr>
          </a:p>
          <a:p>
            <a:pPr algn="just" rtl="0" fontAlgn="base"/>
            <a:r>
              <a:rPr lang="en-US" sz="1200" b="0" i="0" u="none" strike="noStrike" dirty="0" err="1">
                <a:solidFill>
                  <a:srgbClr val="000000"/>
                </a:solidFill>
                <a:effectLst/>
                <a:latin typeface="Arial" panose="020B0604020202020204" pitchFamily="34" charset="0"/>
              </a:rPr>
              <a:t>Sağlık</a:t>
            </a:r>
            <a:r>
              <a:rPr lang="en-US" sz="1200" b="0" i="0" u="none" strike="noStrike" dirty="0">
                <a:solidFill>
                  <a:srgbClr val="000000"/>
                </a:solidFill>
                <a:effectLst/>
                <a:latin typeface="Arial" panose="020B0604020202020204" pitchFamily="34" charset="0"/>
              </a:rPr>
              <a:t> Veri </a:t>
            </a:r>
            <a:r>
              <a:rPr lang="en-US" sz="1200" b="0" i="0" u="none" strike="noStrike" dirty="0" err="1">
                <a:solidFill>
                  <a:srgbClr val="000000"/>
                </a:solidFill>
                <a:effectLst/>
                <a:latin typeface="Arial" panose="020B0604020202020204" pitchFamily="34" charset="0"/>
              </a:rPr>
              <a:t>Setleri</a:t>
            </a:r>
            <a:r>
              <a:rPr lang="en-US" sz="1200" b="0" i="0" u="none" strike="noStrike" dirty="0">
                <a:solidFill>
                  <a:srgbClr val="000000"/>
                </a:solidFill>
                <a:effectLst/>
                <a:latin typeface="Arial" panose="020B0604020202020204" pitchFamily="34" charset="0"/>
              </a:rPr>
              <a:t>: </a:t>
            </a:r>
            <a:r>
              <a:rPr lang="en-US" sz="1200" b="0" i="0" u="none" strike="noStrike" dirty="0" err="1">
                <a:solidFill>
                  <a:srgbClr val="000000"/>
                </a:solidFill>
                <a:effectLst/>
                <a:latin typeface="Arial" panose="020B0604020202020204" pitchFamily="34" charset="0"/>
              </a:rPr>
              <a:t>Türkçe</a:t>
            </a:r>
            <a:r>
              <a:rPr lang="en-US" sz="1200" b="0" i="0" u="none" strike="noStrike" dirty="0">
                <a:solidFill>
                  <a:srgbClr val="000000"/>
                </a:solidFill>
                <a:effectLst/>
                <a:latin typeface="Arial" panose="020B0604020202020204" pitchFamily="34" charset="0"/>
              </a:rPr>
              <a:t> </a:t>
            </a:r>
            <a:r>
              <a:rPr lang="en-US" sz="1200" b="0" i="0" u="none" strike="noStrike" dirty="0" err="1">
                <a:solidFill>
                  <a:srgbClr val="000000"/>
                </a:solidFill>
                <a:effectLst/>
                <a:latin typeface="Arial" panose="020B0604020202020204" pitchFamily="34" charset="0"/>
              </a:rPr>
              <a:t>sağlık</a:t>
            </a:r>
            <a:r>
              <a:rPr lang="en-US" sz="1200" b="0" i="0" u="none" strike="noStrike" dirty="0">
                <a:solidFill>
                  <a:srgbClr val="000000"/>
                </a:solidFill>
                <a:effectLst/>
                <a:latin typeface="Arial" panose="020B0604020202020204" pitchFamily="34" charset="0"/>
              </a:rPr>
              <a:t> </a:t>
            </a:r>
            <a:r>
              <a:rPr lang="en-US" sz="1200" b="0" i="0" u="none" strike="noStrike" dirty="0" err="1">
                <a:solidFill>
                  <a:srgbClr val="000000"/>
                </a:solidFill>
                <a:effectLst/>
                <a:latin typeface="Arial" panose="020B0604020202020204" pitchFamily="34" charset="0"/>
              </a:rPr>
              <a:t>forumlarından</a:t>
            </a:r>
            <a:r>
              <a:rPr lang="en-US" sz="1200" b="0" i="0" u="none" strike="noStrike" dirty="0">
                <a:solidFill>
                  <a:srgbClr val="000000"/>
                </a:solidFill>
                <a:effectLst/>
                <a:latin typeface="Arial" panose="020B0604020202020204" pitchFamily="34" charset="0"/>
              </a:rPr>
              <a:t>, </a:t>
            </a:r>
            <a:r>
              <a:rPr lang="en-US" sz="1200" b="0" i="0" u="none" strike="noStrike" dirty="0" err="1">
                <a:solidFill>
                  <a:srgbClr val="000000"/>
                </a:solidFill>
                <a:effectLst/>
                <a:latin typeface="Arial" panose="020B0604020202020204" pitchFamily="34" charset="0"/>
              </a:rPr>
              <a:t>medikal</a:t>
            </a:r>
            <a:r>
              <a:rPr lang="en-US" sz="1200" b="0" i="0" u="none" strike="noStrike" dirty="0">
                <a:solidFill>
                  <a:srgbClr val="000000"/>
                </a:solidFill>
                <a:effectLst/>
                <a:latin typeface="Arial" panose="020B0604020202020204" pitchFamily="34" charset="0"/>
              </a:rPr>
              <a:t> </a:t>
            </a:r>
            <a:r>
              <a:rPr lang="en-US" sz="1200" b="0" i="0" u="none" strike="noStrike" dirty="0" err="1">
                <a:solidFill>
                  <a:srgbClr val="000000"/>
                </a:solidFill>
                <a:effectLst/>
                <a:latin typeface="Arial" panose="020B0604020202020204" pitchFamily="34" charset="0"/>
              </a:rPr>
              <a:t>makalelerden</a:t>
            </a:r>
            <a:r>
              <a:rPr lang="en-US" sz="1200" b="0" i="0" u="none" strike="noStrike" dirty="0">
                <a:solidFill>
                  <a:srgbClr val="000000"/>
                </a:solidFill>
                <a:effectLst/>
                <a:latin typeface="Arial" panose="020B0604020202020204" pitchFamily="34" charset="0"/>
              </a:rPr>
              <a:t> </a:t>
            </a:r>
            <a:r>
              <a:rPr lang="en-US" sz="1200" b="0" i="0" u="none" strike="noStrike" dirty="0" err="1">
                <a:solidFill>
                  <a:srgbClr val="000000"/>
                </a:solidFill>
                <a:effectLst/>
                <a:latin typeface="Arial" panose="020B0604020202020204" pitchFamily="34" charset="0"/>
              </a:rPr>
              <a:t>ve</a:t>
            </a:r>
            <a:r>
              <a:rPr lang="en-US" sz="1200" b="0" i="0" u="none" strike="noStrike" dirty="0">
                <a:solidFill>
                  <a:srgbClr val="000000"/>
                </a:solidFill>
                <a:effectLst/>
                <a:latin typeface="Arial" panose="020B0604020202020204" pitchFamily="34" charset="0"/>
              </a:rPr>
              <a:t> hasta </a:t>
            </a:r>
            <a:r>
              <a:rPr lang="en-US" sz="1200" b="0" i="0" u="none" strike="noStrike" dirty="0" err="1">
                <a:solidFill>
                  <a:srgbClr val="000000"/>
                </a:solidFill>
                <a:effectLst/>
                <a:latin typeface="Arial" panose="020B0604020202020204" pitchFamily="34" charset="0"/>
              </a:rPr>
              <a:t>kayıtlarından</a:t>
            </a:r>
            <a:r>
              <a:rPr lang="en-US" sz="1200" b="0" i="0" u="none" strike="noStrike" dirty="0">
                <a:solidFill>
                  <a:srgbClr val="000000"/>
                </a:solidFill>
                <a:effectLst/>
                <a:latin typeface="Arial" panose="020B0604020202020204" pitchFamily="34" charset="0"/>
              </a:rPr>
              <a:t> (</a:t>
            </a:r>
            <a:r>
              <a:rPr lang="en-US" sz="1200" b="0" i="0" u="none" strike="noStrike" dirty="0" err="1">
                <a:solidFill>
                  <a:srgbClr val="000000"/>
                </a:solidFill>
                <a:effectLst/>
                <a:latin typeface="Arial" panose="020B0604020202020204" pitchFamily="34" charset="0"/>
              </a:rPr>
              <a:t>gizlilik</a:t>
            </a:r>
            <a:r>
              <a:rPr lang="en-US" sz="1200" b="0" i="0" u="none" strike="noStrike" dirty="0">
                <a:solidFill>
                  <a:srgbClr val="000000"/>
                </a:solidFill>
                <a:effectLst/>
                <a:latin typeface="Arial" panose="020B0604020202020204" pitchFamily="34" charset="0"/>
              </a:rPr>
              <a:t> </a:t>
            </a:r>
            <a:r>
              <a:rPr lang="en-US" sz="1200" b="0" i="0" u="none" strike="noStrike" dirty="0" err="1">
                <a:solidFill>
                  <a:srgbClr val="000000"/>
                </a:solidFill>
                <a:effectLst/>
                <a:latin typeface="Arial" panose="020B0604020202020204" pitchFamily="34" charset="0"/>
              </a:rPr>
              <a:t>ve</a:t>
            </a:r>
            <a:r>
              <a:rPr lang="en-US" sz="1200" b="0" i="0" u="none" strike="noStrike" dirty="0">
                <a:solidFill>
                  <a:srgbClr val="000000"/>
                </a:solidFill>
                <a:effectLst/>
                <a:latin typeface="Arial" panose="020B0604020202020204" pitchFamily="34" charset="0"/>
              </a:rPr>
              <a:t> </a:t>
            </a:r>
            <a:r>
              <a:rPr lang="en-US" sz="1200" b="0" i="0" u="none" strike="noStrike" dirty="0" err="1">
                <a:solidFill>
                  <a:srgbClr val="000000"/>
                </a:solidFill>
                <a:effectLst/>
                <a:latin typeface="Arial" panose="020B0604020202020204" pitchFamily="34" charset="0"/>
              </a:rPr>
              <a:t>etik</a:t>
            </a:r>
            <a:r>
              <a:rPr lang="en-US" sz="1200" b="0" i="0" u="none" strike="noStrike" dirty="0">
                <a:solidFill>
                  <a:srgbClr val="000000"/>
                </a:solidFill>
                <a:effectLst/>
                <a:latin typeface="Arial" panose="020B0604020202020204" pitchFamily="34" charset="0"/>
              </a:rPr>
              <a:t> </a:t>
            </a:r>
            <a:r>
              <a:rPr lang="en-US" sz="1200" b="0" i="0" u="none" strike="noStrike" dirty="0" err="1">
                <a:solidFill>
                  <a:srgbClr val="000000"/>
                </a:solidFill>
                <a:effectLst/>
                <a:latin typeface="Arial" panose="020B0604020202020204" pitchFamily="34" charset="0"/>
              </a:rPr>
              <a:t>kurallara</a:t>
            </a:r>
            <a:r>
              <a:rPr lang="en-US" sz="1200" b="0" i="0" u="none" strike="noStrike" dirty="0">
                <a:solidFill>
                  <a:srgbClr val="000000"/>
                </a:solidFill>
                <a:effectLst/>
                <a:latin typeface="Arial" panose="020B0604020202020204" pitchFamily="34" charset="0"/>
              </a:rPr>
              <a:t> </a:t>
            </a:r>
            <a:r>
              <a:rPr lang="en-US" sz="1200" b="0" i="0" u="none" strike="noStrike" dirty="0" err="1">
                <a:solidFill>
                  <a:srgbClr val="000000"/>
                </a:solidFill>
                <a:effectLst/>
                <a:latin typeface="Arial" panose="020B0604020202020204" pitchFamily="34" charset="0"/>
              </a:rPr>
              <a:t>uygun</a:t>
            </a:r>
            <a:r>
              <a:rPr lang="en-US" sz="1200" b="0" i="0" u="none" strike="noStrike" dirty="0">
                <a:solidFill>
                  <a:srgbClr val="000000"/>
                </a:solidFill>
                <a:effectLst/>
                <a:latin typeface="Arial" panose="020B0604020202020204" pitchFamily="34" charset="0"/>
              </a:rPr>
              <a:t> </a:t>
            </a:r>
            <a:r>
              <a:rPr lang="en-US" sz="1200" b="0" i="0" u="none" strike="noStrike" dirty="0" err="1">
                <a:solidFill>
                  <a:srgbClr val="000000"/>
                </a:solidFill>
                <a:effectLst/>
                <a:latin typeface="Arial" panose="020B0604020202020204" pitchFamily="34" charset="0"/>
              </a:rPr>
              <a:t>şekilde</a:t>
            </a:r>
            <a:r>
              <a:rPr lang="en-US" sz="1200" b="0" i="0" u="none" strike="noStrike" dirty="0">
                <a:solidFill>
                  <a:srgbClr val="000000"/>
                </a:solidFill>
                <a:effectLst/>
                <a:latin typeface="Arial" panose="020B0604020202020204" pitchFamily="34" charset="0"/>
              </a:rPr>
              <a:t>) </a:t>
            </a:r>
            <a:r>
              <a:rPr lang="en-US" sz="1200" b="0" i="0" u="none" strike="noStrike" dirty="0" err="1">
                <a:solidFill>
                  <a:srgbClr val="000000"/>
                </a:solidFill>
                <a:effectLst/>
                <a:latin typeface="Arial" panose="020B0604020202020204" pitchFamily="34" charset="0"/>
              </a:rPr>
              <a:t>toplanan</a:t>
            </a:r>
            <a:r>
              <a:rPr lang="en-US" sz="1200" b="0" i="0" u="none" strike="noStrike" dirty="0">
                <a:solidFill>
                  <a:srgbClr val="000000"/>
                </a:solidFill>
                <a:effectLst/>
                <a:latin typeface="Arial" panose="020B0604020202020204" pitchFamily="34" charset="0"/>
              </a:rPr>
              <a:t> </a:t>
            </a:r>
            <a:r>
              <a:rPr lang="en-US" sz="1200" b="0" i="0" u="none" strike="noStrike" dirty="0" err="1">
                <a:solidFill>
                  <a:srgbClr val="000000"/>
                </a:solidFill>
                <a:effectLst/>
                <a:latin typeface="Arial" panose="020B0604020202020204" pitchFamily="34" charset="0"/>
              </a:rPr>
              <a:t>veriler</a:t>
            </a:r>
            <a:r>
              <a:rPr lang="en-US" sz="1200" b="0" i="0" u="none" strike="noStrike" dirty="0">
                <a:solidFill>
                  <a:srgbClr val="000000"/>
                </a:solidFill>
                <a:effectLst/>
                <a:latin typeface="Arial" panose="020B0604020202020204" pitchFamily="34" charset="0"/>
              </a:rPr>
              <a:t>.</a:t>
            </a:r>
            <a:r>
              <a:rPr lang="tr-TR" sz="1200" b="0" i="0" u="none" strike="noStrike" dirty="0">
                <a:solidFill>
                  <a:srgbClr val="000000"/>
                </a:solidFill>
                <a:effectLst/>
                <a:latin typeface="Arial" panose="020B0604020202020204" pitchFamily="34" charset="0"/>
              </a:rPr>
              <a:t> </a:t>
            </a:r>
          </a:p>
          <a:p>
            <a:pPr algn="just" rtl="0" fontAlgn="base"/>
            <a:endParaRPr lang="tr-TR" sz="1200" b="0" i="0" u="none" strike="noStrike" dirty="0">
              <a:solidFill>
                <a:srgbClr val="000000"/>
              </a:solidFill>
              <a:effectLst/>
              <a:latin typeface="Arial" panose="020B0604020202020204" pitchFamily="34" charset="0"/>
            </a:endParaRPr>
          </a:p>
          <a:p>
            <a:pPr algn="just" rtl="0" fontAlgn="base"/>
            <a:r>
              <a:rPr lang="en-US" sz="1000" b="0" i="0" u="none" strike="noStrike" dirty="0" err="1">
                <a:solidFill>
                  <a:srgbClr val="000000"/>
                </a:solidFill>
                <a:effectLst/>
                <a:latin typeface="Arial" panose="020B0604020202020204" pitchFamily="34" charset="0"/>
              </a:rPr>
              <a:t>Anket</a:t>
            </a:r>
            <a:r>
              <a:rPr lang="en-US" sz="1000" b="0" i="0" u="none" strike="noStrike" dirty="0">
                <a:solidFill>
                  <a:srgbClr val="000000"/>
                </a:solidFill>
                <a:effectLst/>
                <a:latin typeface="Arial" panose="020B0604020202020204" pitchFamily="34" charset="0"/>
              </a:rPr>
              <a:t> </a:t>
            </a:r>
            <a:r>
              <a:rPr lang="en-US" sz="1000" b="0" i="0" u="none" strike="noStrike" dirty="0" err="1">
                <a:solidFill>
                  <a:srgbClr val="000000"/>
                </a:solidFill>
                <a:effectLst/>
                <a:latin typeface="Arial" panose="020B0604020202020204" pitchFamily="34" charset="0"/>
              </a:rPr>
              <a:t>ve</a:t>
            </a:r>
            <a:r>
              <a:rPr lang="en-US" sz="1000" b="0" i="0" u="none" strike="noStrike" dirty="0">
                <a:solidFill>
                  <a:srgbClr val="000000"/>
                </a:solidFill>
                <a:effectLst/>
                <a:latin typeface="Arial" panose="020B0604020202020204" pitchFamily="34" charset="0"/>
              </a:rPr>
              <a:t> </a:t>
            </a:r>
            <a:r>
              <a:rPr lang="en-US" sz="1000" b="0" i="0" u="none" strike="noStrike" dirty="0" err="1">
                <a:solidFill>
                  <a:srgbClr val="000000"/>
                </a:solidFill>
                <a:effectLst/>
                <a:latin typeface="Arial" panose="020B0604020202020204" pitchFamily="34" charset="0"/>
              </a:rPr>
              <a:t>Geribildirim</a:t>
            </a:r>
            <a:r>
              <a:rPr lang="en-US" sz="1000" b="0" i="0" u="none" strike="noStrike" dirty="0">
                <a:solidFill>
                  <a:srgbClr val="000000"/>
                </a:solidFill>
                <a:effectLst/>
                <a:latin typeface="Arial" panose="020B0604020202020204" pitchFamily="34" charset="0"/>
              </a:rPr>
              <a:t> </a:t>
            </a:r>
            <a:r>
              <a:rPr lang="en-US" sz="1000" b="0" i="0" u="none" strike="noStrike" dirty="0" err="1">
                <a:solidFill>
                  <a:srgbClr val="000000"/>
                </a:solidFill>
                <a:effectLst/>
                <a:latin typeface="Arial" panose="020B0604020202020204" pitchFamily="34" charset="0"/>
              </a:rPr>
              <a:t>Formları</a:t>
            </a:r>
            <a:r>
              <a:rPr lang="en-US" sz="1000" b="0" i="0" u="none" strike="noStrike" dirty="0">
                <a:solidFill>
                  <a:srgbClr val="000000"/>
                </a:solidFill>
                <a:effectLst/>
                <a:latin typeface="Arial" panose="020B0604020202020204" pitchFamily="34" charset="0"/>
              </a:rPr>
              <a:t>: </a:t>
            </a:r>
            <a:r>
              <a:rPr lang="en-US" sz="1000" b="0" i="0" u="none" strike="noStrike" dirty="0" err="1">
                <a:solidFill>
                  <a:srgbClr val="000000"/>
                </a:solidFill>
                <a:effectLst/>
                <a:latin typeface="Arial" panose="020B0604020202020204" pitchFamily="34" charset="0"/>
              </a:rPr>
              <a:t>Kullanıcı</a:t>
            </a:r>
            <a:r>
              <a:rPr lang="en-US" sz="1000" b="0" i="0" u="none" strike="noStrike" dirty="0">
                <a:solidFill>
                  <a:srgbClr val="000000"/>
                </a:solidFill>
                <a:effectLst/>
                <a:latin typeface="Arial" panose="020B0604020202020204" pitchFamily="34" charset="0"/>
              </a:rPr>
              <a:t> </a:t>
            </a:r>
            <a:r>
              <a:rPr lang="en-US" sz="1000" b="0" i="0" u="none" strike="noStrike" dirty="0" err="1">
                <a:solidFill>
                  <a:srgbClr val="000000"/>
                </a:solidFill>
                <a:effectLst/>
                <a:latin typeface="Arial" panose="020B0604020202020204" pitchFamily="34" charset="0"/>
              </a:rPr>
              <a:t>deneyimini</a:t>
            </a:r>
            <a:r>
              <a:rPr lang="en-US" sz="1000" b="0" i="0" u="none" strike="noStrike" dirty="0">
                <a:solidFill>
                  <a:srgbClr val="000000"/>
                </a:solidFill>
                <a:effectLst/>
                <a:latin typeface="Arial" panose="020B0604020202020204" pitchFamily="34" charset="0"/>
              </a:rPr>
              <a:t> </a:t>
            </a:r>
            <a:r>
              <a:rPr lang="en-US" sz="1000" b="0" i="0" u="none" strike="noStrike" dirty="0" err="1">
                <a:solidFill>
                  <a:srgbClr val="000000"/>
                </a:solidFill>
                <a:effectLst/>
                <a:latin typeface="Arial" panose="020B0604020202020204" pitchFamily="34" charset="0"/>
              </a:rPr>
              <a:t>ve</a:t>
            </a:r>
            <a:r>
              <a:rPr lang="en-US" sz="1000" b="0" i="0" u="none" strike="noStrike" dirty="0">
                <a:solidFill>
                  <a:srgbClr val="000000"/>
                </a:solidFill>
                <a:effectLst/>
                <a:latin typeface="Arial" panose="020B0604020202020204" pitchFamily="34" charset="0"/>
              </a:rPr>
              <a:t> </a:t>
            </a:r>
            <a:r>
              <a:rPr lang="en-US" sz="1000" b="0" i="0" u="none" strike="noStrike" dirty="0" err="1">
                <a:solidFill>
                  <a:srgbClr val="000000"/>
                </a:solidFill>
                <a:effectLst/>
                <a:latin typeface="Arial" panose="020B0604020202020204" pitchFamily="34" charset="0"/>
              </a:rPr>
              <a:t>memnuniyetini</a:t>
            </a:r>
            <a:r>
              <a:rPr lang="en-US" sz="1000" b="0" i="0" u="none" strike="noStrike" dirty="0">
                <a:solidFill>
                  <a:srgbClr val="000000"/>
                </a:solidFill>
                <a:effectLst/>
                <a:latin typeface="Arial" panose="020B0604020202020204" pitchFamily="34" charset="0"/>
              </a:rPr>
              <a:t> </a:t>
            </a:r>
            <a:r>
              <a:rPr lang="en-US" sz="1000" b="0" i="0" u="none" strike="noStrike" dirty="0" err="1">
                <a:solidFill>
                  <a:srgbClr val="000000"/>
                </a:solidFill>
                <a:effectLst/>
                <a:latin typeface="Arial" panose="020B0604020202020204" pitchFamily="34" charset="0"/>
              </a:rPr>
              <a:t>değerlendirmek</a:t>
            </a:r>
            <a:r>
              <a:rPr lang="en-US" sz="1000" b="0" i="0" u="none" strike="noStrike" dirty="0">
                <a:solidFill>
                  <a:srgbClr val="000000"/>
                </a:solidFill>
                <a:effectLst/>
                <a:latin typeface="Arial" panose="020B0604020202020204" pitchFamily="34" charset="0"/>
              </a:rPr>
              <a:t> </a:t>
            </a:r>
            <a:r>
              <a:rPr lang="en-US" sz="1000" b="0" i="0" u="none" strike="noStrike" dirty="0" err="1">
                <a:solidFill>
                  <a:srgbClr val="000000"/>
                </a:solidFill>
                <a:effectLst/>
                <a:latin typeface="Arial" panose="020B0604020202020204" pitchFamily="34" charset="0"/>
              </a:rPr>
              <a:t>için</a:t>
            </a:r>
            <a:r>
              <a:rPr lang="en-US" sz="1000" b="0" i="0" u="none" strike="noStrike" dirty="0">
                <a:solidFill>
                  <a:srgbClr val="000000"/>
                </a:solidFill>
                <a:effectLst/>
                <a:latin typeface="Arial" panose="020B0604020202020204" pitchFamily="34" charset="0"/>
              </a:rPr>
              <a:t> </a:t>
            </a:r>
            <a:r>
              <a:rPr lang="en-US" sz="1000" b="0" i="0" u="none" strike="noStrike" dirty="0" err="1">
                <a:solidFill>
                  <a:srgbClr val="000000"/>
                </a:solidFill>
                <a:effectLst/>
                <a:latin typeface="Arial" panose="020B0604020202020204" pitchFamily="34" charset="0"/>
              </a:rPr>
              <a:t>tasarlanmış</a:t>
            </a:r>
            <a:r>
              <a:rPr lang="en-US" sz="1000" b="0" i="0" u="none" strike="noStrike" dirty="0">
                <a:solidFill>
                  <a:srgbClr val="000000"/>
                </a:solidFill>
                <a:effectLst/>
                <a:latin typeface="Arial" panose="020B0604020202020204" pitchFamily="34" charset="0"/>
              </a:rPr>
              <a:t> </a:t>
            </a:r>
            <a:r>
              <a:rPr lang="en-US" sz="1000" b="0" i="0" u="none" strike="noStrike" dirty="0" err="1">
                <a:solidFill>
                  <a:srgbClr val="000000"/>
                </a:solidFill>
                <a:effectLst/>
                <a:latin typeface="Arial" panose="020B0604020202020204" pitchFamily="34" charset="0"/>
              </a:rPr>
              <a:t>araçlar</a:t>
            </a:r>
            <a:r>
              <a:rPr lang="en-US" sz="1000" b="0" i="0" u="none" strike="noStrike" dirty="0">
                <a:solidFill>
                  <a:srgbClr val="000000"/>
                </a:solidFill>
                <a:effectLst/>
                <a:latin typeface="Arial" panose="020B0604020202020204" pitchFamily="34" charset="0"/>
              </a:rPr>
              <a:t>.</a:t>
            </a:r>
            <a:r>
              <a:rPr lang="tr-TR" sz="1000" b="0" i="0" u="none" strike="noStrike" dirty="0">
                <a:solidFill>
                  <a:srgbClr val="000000"/>
                </a:solidFill>
                <a:effectLst/>
                <a:latin typeface="Arial" panose="020B0604020202020204" pitchFamily="34" charset="0"/>
              </a:rPr>
              <a:t> </a:t>
            </a:r>
          </a:p>
          <a:p>
            <a:pPr algn="just" rtl="0" fontAlgn="base"/>
            <a:endParaRPr lang="tr-TR" b="0" i="0" u="none" strike="noStrike" dirty="0">
              <a:effectLst/>
              <a:latin typeface="Segoe UI" panose="020B0502040204020203" pitchFamily="34" charset="0"/>
            </a:endParaRPr>
          </a:p>
          <a:p>
            <a:pPr algn="just" rtl="0" fontAlgn="base"/>
            <a:r>
              <a:rPr lang="en-US" sz="1000" b="0" i="0" u="none" strike="noStrike" dirty="0" err="1">
                <a:solidFill>
                  <a:srgbClr val="000000"/>
                </a:solidFill>
                <a:effectLst/>
                <a:latin typeface="Arial" panose="020B0604020202020204" pitchFamily="34" charset="0"/>
              </a:rPr>
              <a:t>Analiz</a:t>
            </a:r>
            <a:r>
              <a:rPr lang="en-US" sz="1000" b="0" i="0" u="none" strike="noStrike" dirty="0">
                <a:solidFill>
                  <a:srgbClr val="000000"/>
                </a:solidFill>
                <a:effectLst/>
                <a:latin typeface="Arial" panose="020B0604020202020204" pitchFamily="34" charset="0"/>
              </a:rPr>
              <a:t> </a:t>
            </a:r>
            <a:r>
              <a:rPr lang="en-US" sz="1000" b="0" i="0" u="none" strike="noStrike" dirty="0" err="1">
                <a:solidFill>
                  <a:srgbClr val="000000"/>
                </a:solidFill>
                <a:effectLst/>
                <a:latin typeface="Arial" panose="020B0604020202020204" pitchFamily="34" charset="0"/>
              </a:rPr>
              <a:t>Yöntemleri</a:t>
            </a:r>
            <a:r>
              <a:rPr lang="en-US" sz="1000" b="0" i="0" u="none" strike="noStrike" dirty="0">
                <a:solidFill>
                  <a:srgbClr val="000000"/>
                </a:solidFill>
                <a:effectLst/>
                <a:latin typeface="Arial" panose="020B0604020202020204" pitchFamily="34" charset="0"/>
              </a:rPr>
              <a:t>:</a:t>
            </a:r>
            <a:r>
              <a:rPr lang="tr-TR" sz="1000" b="0" i="0" u="none" strike="noStrike" dirty="0">
                <a:solidFill>
                  <a:srgbClr val="000000"/>
                </a:solidFill>
                <a:effectLst/>
                <a:latin typeface="Arial" panose="020B0604020202020204" pitchFamily="34" charset="0"/>
              </a:rPr>
              <a:t> </a:t>
            </a:r>
            <a:endParaRPr lang="tr-TR" b="0" i="0" u="none" strike="noStrike" dirty="0">
              <a:effectLst/>
              <a:latin typeface="Segoe UI" panose="020B0502040204020203" pitchFamily="34" charset="0"/>
            </a:endParaRPr>
          </a:p>
          <a:p>
            <a:pPr algn="just" rtl="0" fontAlgn="base"/>
            <a:r>
              <a:rPr lang="en-US" sz="1000" b="0" i="0" u="none" strike="noStrike" dirty="0" err="1">
                <a:solidFill>
                  <a:srgbClr val="000000"/>
                </a:solidFill>
                <a:effectLst/>
                <a:latin typeface="Arial" panose="020B0604020202020204" pitchFamily="34" charset="0"/>
              </a:rPr>
              <a:t>Nicel</a:t>
            </a:r>
            <a:r>
              <a:rPr lang="en-US" sz="1000" b="0" i="0" u="none" strike="noStrike" dirty="0">
                <a:solidFill>
                  <a:srgbClr val="000000"/>
                </a:solidFill>
                <a:effectLst/>
                <a:latin typeface="Arial" panose="020B0604020202020204" pitchFamily="34" charset="0"/>
              </a:rPr>
              <a:t> </a:t>
            </a:r>
            <a:r>
              <a:rPr lang="en-US" sz="1000" b="0" i="0" u="none" strike="noStrike" dirty="0" err="1">
                <a:solidFill>
                  <a:srgbClr val="000000"/>
                </a:solidFill>
                <a:effectLst/>
                <a:latin typeface="Arial" panose="020B0604020202020204" pitchFamily="34" charset="0"/>
              </a:rPr>
              <a:t>Analiz</a:t>
            </a:r>
            <a:r>
              <a:rPr lang="en-US" sz="1000" b="0" i="0" u="none" strike="noStrike" dirty="0">
                <a:solidFill>
                  <a:srgbClr val="000000"/>
                </a:solidFill>
                <a:effectLst/>
                <a:latin typeface="Arial" panose="020B0604020202020204" pitchFamily="34" charset="0"/>
              </a:rPr>
              <a:t>: </a:t>
            </a:r>
            <a:r>
              <a:rPr lang="en-US" sz="1000" b="0" i="0" u="none" strike="noStrike" dirty="0" err="1">
                <a:solidFill>
                  <a:srgbClr val="000000"/>
                </a:solidFill>
                <a:effectLst/>
                <a:latin typeface="Arial" panose="020B0604020202020204" pitchFamily="34" charset="0"/>
              </a:rPr>
              <a:t>Modelin</a:t>
            </a:r>
            <a:r>
              <a:rPr lang="en-US" sz="1000" b="0" i="0" u="none" strike="noStrike" dirty="0">
                <a:solidFill>
                  <a:srgbClr val="000000"/>
                </a:solidFill>
                <a:effectLst/>
                <a:latin typeface="Arial" panose="020B0604020202020204" pitchFamily="34" charset="0"/>
              </a:rPr>
              <a:t> </a:t>
            </a:r>
            <a:r>
              <a:rPr lang="en-US" sz="1000" b="0" i="0" u="none" strike="noStrike" dirty="0" err="1">
                <a:solidFill>
                  <a:srgbClr val="000000"/>
                </a:solidFill>
                <a:effectLst/>
                <a:latin typeface="Arial" panose="020B0604020202020204" pitchFamily="34" charset="0"/>
              </a:rPr>
              <a:t>performansını</a:t>
            </a:r>
            <a:r>
              <a:rPr lang="en-US" sz="1000" b="0" i="0" u="none" strike="noStrike" dirty="0">
                <a:solidFill>
                  <a:srgbClr val="000000"/>
                </a:solidFill>
                <a:effectLst/>
                <a:latin typeface="Arial" panose="020B0604020202020204" pitchFamily="34" charset="0"/>
              </a:rPr>
              <a:t> </a:t>
            </a:r>
            <a:r>
              <a:rPr lang="en-US" sz="1000" b="0" i="0" u="none" strike="noStrike" dirty="0" err="1">
                <a:solidFill>
                  <a:srgbClr val="000000"/>
                </a:solidFill>
                <a:effectLst/>
                <a:latin typeface="Arial" panose="020B0604020202020204" pitchFamily="34" charset="0"/>
              </a:rPr>
              <a:t>ölçmek</a:t>
            </a:r>
            <a:r>
              <a:rPr lang="en-US" sz="1000" b="0" i="0" u="none" strike="noStrike" dirty="0">
                <a:solidFill>
                  <a:srgbClr val="000000"/>
                </a:solidFill>
                <a:effectLst/>
                <a:latin typeface="Arial" panose="020B0604020202020204" pitchFamily="34" charset="0"/>
              </a:rPr>
              <a:t> </a:t>
            </a:r>
            <a:r>
              <a:rPr lang="en-US" sz="1000" b="0" i="0" u="none" strike="noStrike" dirty="0" err="1">
                <a:solidFill>
                  <a:srgbClr val="000000"/>
                </a:solidFill>
                <a:effectLst/>
                <a:latin typeface="Arial" panose="020B0604020202020204" pitchFamily="34" charset="0"/>
              </a:rPr>
              <a:t>için</a:t>
            </a:r>
            <a:r>
              <a:rPr lang="en-US" sz="1000" b="0" i="0" u="none" strike="noStrike" dirty="0">
                <a:solidFill>
                  <a:srgbClr val="000000"/>
                </a:solidFill>
                <a:effectLst/>
                <a:latin typeface="Arial" panose="020B0604020202020204" pitchFamily="34" charset="0"/>
              </a:rPr>
              <a:t> </a:t>
            </a:r>
            <a:r>
              <a:rPr lang="en-US" sz="1000" b="0" i="0" u="none" strike="noStrike" dirty="0" err="1">
                <a:solidFill>
                  <a:srgbClr val="000000"/>
                </a:solidFill>
                <a:effectLst/>
                <a:latin typeface="Arial" panose="020B0604020202020204" pitchFamily="34" charset="0"/>
              </a:rPr>
              <a:t>doğruluk</a:t>
            </a:r>
            <a:r>
              <a:rPr lang="en-US" sz="1000" b="0" i="0" u="none" strike="noStrike" dirty="0">
                <a:solidFill>
                  <a:srgbClr val="000000"/>
                </a:solidFill>
                <a:effectLst/>
                <a:latin typeface="Arial" panose="020B0604020202020204" pitchFamily="34" charset="0"/>
              </a:rPr>
              <a:t>, </a:t>
            </a:r>
            <a:r>
              <a:rPr lang="en-US" sz="1000" b="0" i="0" u="none" strike="noStrike" dirty="0" err="1">
                <a:solidFill>
                  <a:srgbClr val="000000"/>
                </a:solidFill>
                <a:effectLst/>
                <a:latin typeface="Arial" panose="020B0604020202020204" pitchFamily="34" charset="0"/>
              </a:rPr>
              <a:t>geri</a:t>
            </a:r>
            <a:r>
              <a:rPr lang="en-US" sz="1000" b="0" i="0" u="none" strike="noStrike" dirty="0">
                <a:solidFill>
                  <a:srgbClr val="000000"/>
                </a:solidFill>
                <a:effectLst/>
                <a:latin typeface="Arial" panose="020B0604020202020204" pitchFamily="34" charset="0"/>
              </a:rPr>
              <a:t> </a:t>
            </a:r>
            <a:r>
              <a:rPr lang="en-US" sz="1000" b="0" i="0" u="none" strike="noStrike" dirty="0" err="1">
                <a:solidFill>
                  <a:srgbClr val="000000"/>
                </a:solidFill>
                <a:effectLst/>
                <a:latin typeface="Arial" panose="020B0604020202020204" pitchFamily="34" charset="0"/>
              </a:rPr>
              <a:t>çağırma</a:t>
            </a:r>
            <a:r>
              <a:rPr lang="en-US" sz="1000" b="0" i="0" u="none" strike="noStrike" dirty="0">
                <a:solidFill>
                  <a:srgbClr val="000000"/>
                </a:solidFill>
                <a:effectLst/>
                <a:latin typeface="Arial" panose="020B0604020202020204" pitchFamily="34" charset="0"/>
              </a:rPr>
              <a:t>, </a:t>
            </a:r>
            <a:r>
              <a:rPr lang="en-US" sz="1000" b="0" i="0" u="none" strike="noStrike" dirty="0" err="1">
                <a:solidFill>
                  <a:srgbClr val="000000"/>
                </a:solidFill>
                <a:effectLst/>
                <a:latin typeface="Arial" panose="020B0604020202020204" pitchFamily="34" charset="0"/>
              </a:rPr>
              <a:t>kesinlik</a:t>
            </a:r>
            <a:r>
              <a:rPr lang="en-US" sz="1000" b="0" i="0" u="none" strike="noStrike" dirty="0">
                <a:solidFill>
                  <a:srgbClr val="000000"/>
                </a:solidFill>
                <a:effectLst/>
                <a:latin typeface="Arial" panose="020B0604020202020204" pitchFamily="34" charset="0"/>
              </a:rPr>
              <a:t> </a:t>
            </a:r>
            <a:r>
              <a:rPr lang="en-US" sz="1000" b="0" i="0" u="none" strike="noStrike" dirty="0" err="1">
                <a:solidFill>
                  <a:srgbClr val="000000"/>
                </a:solidFill>
                <a:effectLst/>
                <a:latin typeface="Arial" panose="020B0604020202020204" pitchFamily="34" charset="0"/>
              </a:rPr>
              <a:t>ve</a:t>
            </a:r>
            <a:r>
              <a:rPr lang="en-US" sz="1000" b="0" i="0" u="none" strike="noStrike" dirty="0">
                <a:solidFill>
                  <a:srgbClr val="000000"/>
                </a:solidFill>
                <a:effectLst/>
                <a:latin typeface="Arial" panose="020B0604020202020204" pitchFamily="34" charset="0"/>
              </a:rPr>
              <a:t> F1 </a:t>
            </a:r>
            <a:r>
              <a:rPr lang="en-US" sz="1000" b="0" i="0" u="none" strike="noStrike" dirty="0" err="1">
                <a:solidFill>
                  <a:srgbClr val="000000"/>
                </a:solidFill>
                <a:effectLst/>
                <a:latin typeface="Arial" panose="020B0604020202020204" pitchFamily="34" charset="0"/>
              </a:rPr>
              <a:t>skoru</a:t>
            </a:r>
            <a:r>
              <a:rPr lang="en-US" sz="1000" b="0" i="0" u="none" strike="noStrike" dirty="0">
                <a:solidFill>
                  <a:srgbClr val="000000"/>
                </a:solidFill>
                <a:effectLst/>
                <a:latin typeface="Arial" panose="020B0604020202020204" pitchFamily="34" charset="0"/>
              </a:rPr>
              <a:t> </a:t>
            </a:r>
            <a:r>
              <a:rPr lang="en-US" sz="1000" b="0" i="0" u="none" strike="noStrike" dirty="0" err="1">
                <a:solidFill>
                  <a:srgbClr val="000000"/>
                </a:solidFill>
                <a:effectLst/>
                <a:latin typeface="Arial" panose="020B0604020202020204" pitchFamily="34" charset="0"/>
              </a:rPr>
              <a:t>gibi</a:t>
            </a:r>
            <a:r>
              <a:rPr lang="en-US" sz="1000" b="0" i="0" u="none" strike="noStrike" dirty="0">
                <a:solidFill>
                  <a:srgbClr val="000000"/>
                </a:solidFill>
                <a:effectLst/>
                <a:latin typeface="Arial" panose="020B0604020202020204" pitchFamily="34" charset="0"/>
              </a:rPr>
              <a:t> </a:t>
            </a:r>
            <a:r>
              <a:rPr lang="en-US" sz="1000" b="0" i="0" u="none" strike="noStrike" dirty="0" err="1">
                <a:solidFill>
                  <a:srgbClr val="000000"/>
                </a:solidFill>
                <a:effectLst/>
                <a:latin typeface="Arial" panose="020B0604020202020204" pitchFamily="34" charset="0"/>
              </a:rPr>
              <a:t>istatistiksel</a:t>
            </a:r>
            <a:r>
              <a:rPr lang="en-US" sz="1000" b="0" i="0" u="none" strike="noStrike" dirty="0">
                <a:solidFill>
                  <a:srgbClr val="000000"/>
                </a:solidFill>
                <a:effectLst/>
                <a:latin typeface="Arial" panose="020B0604020202020204" pitchFamily="34" charset="0"/>
              </a:rPr>
              <a:t> </a:t>
            </a:r>
            <a:r>
              <a:rPr lang="en-US" sz="1000" b="0" i="0" u="none" strike="noStrike" dirty="0" err="1">
                <a:solidFill>
                  <a:srgbClr val="000000"/>
                </a:solidFill>
                <a:effectLst/>
                <a:latin typeface="Arial" panose="020B0604020202020204" pitchFamily="34" charset="0"/>
              </a:rPr>
              <a:t>metrikler</a:t>
            </a:r>
            <a:r>
              <a:rPr lang="en-US" sz="1000" b="0" i="0" u="none" strike="noStrike" dirty="0">
                <a:solidFill>
                  <a:srgbClr val="000000"/>
                </a:solidFill>
                <a:effectLst/>
                <a:latin typeface="Arial" panose="020B0604020202020204" pitchFamily="34" charset="0"/>
              </a:rPr>
              <a:t> </a:t>
            </a:r>
            <a:r>
              <a:rPr lang="en-US" sz="1000" b="0" i="0" u="none" strike="noStrike" dirty="0" err="1">
                <a:solidFill>
                  <a:srgbClr val="000000"/>
                </a:solidFill>
                <a:effectLst/>
                <a:latin typeface="Arial" panose="020B0604020202020204" pitchFamily="34" charset="0"/>
              </a:rPr>
              <a:t>kullanılacaktır</a:t>
            </a:r>
            <a:r>
              <a:rPr lang="en-US" sz="1000" b="0" i="0" u="none" strike="noStrike" dirty="0">
                <a:solidFill>
                  <a:srgbClr val="000000"/>
                </a:solidFill>
                <a:effectLst/>
                <a:latin typeface="Arial" panose="020B0604020202020204" pitchFamily="34" charset="0"/>
              </a:rPr>
              <a:t>.</a:t>
            </a:r>
            <a:r>
              <a:rPr lang="tr-TR" sz="1000" b="0" i="0" u="none" strike="noStrike" dirty="0">
                <a:solidFill>
                  <a:srgbClr val="000000"/>
                </a:solidFill>
                <a:effectLst/>
                <a:latin typeface="Arial" panose="020B0604020202020204" pitchFamily="34" charset="0"/>
              </a:rPr>
              <a:t> </a:t>
            </a:r>
            <a:endParaRPr lang="tr-TR" b="0" i="0" u="none" strike="noStrike" dirty="0">
              <a:effectLst/>
              <a:latin typeface="Segoe UI" panose="020B0502040204020203" pitchFamily="34" charset="0"/>
            </a:endParaRPr>
          </a:p>
          <a:p>
            <a:pPr algn="just" rtl="0" fontAlgn="base"/>
            <a:r>
              <a:rPr lang="en-US" sz="1000" b="0" i="0" u="none" strike="noStrike" dirty="0" err="1">
                <a:solidFill>
                  <a:srgbClr val="000000"/>
                </a:solidFill>
                <a:effectLst/>
                <a:latin typeface="Arial" panose="020B0604020202020204" pitchFamily="34" charset="0"/>
              </a:rPr>
              <a:t>Nitel</a:t>
            </a:r>
            <a:r>
              <a:rPr lang="en-US" sz="1000" b="0" i="0" u="none" strike="noStrike" dirty="0">
                <a:solidFill>
                  <a:srgbClr val="000000"/>
                </a:solidFill>
                <a:effectLst/>
                <a:latin typeface="Arial" panose="020B0604020202020204" pitchFamily="34" charset="0"/>
              </a:rPr>
              <a:t> </a:t>
            </a:r>
            <a:r>
              <a:rPr lang="en-US" sz="1000" b="0" i="0" u="none" strike="noStrike" dirty="0" err="1">
                <a:solidFill>
                  <a:srgbClr val="000000"/>
                </a:solidFill>
                <a:effectLst/>
                <a:latin typeface="Arial" panose="020B0604020202020204" pitchFamily="34" charset="0"/>
              </a:rPr>
              <a:t>Analiz</a:t>
            </a:r>
            <a:r>
              <a:rPr lang="en-US" sz="1000" b="0" i="0" u="none" strike="noStrike" dirty="0">
                <a:solidFill>
                  <a:srgbClr val="000000"/>
                </a:solidFill>
                <a:effectLst/>
                <a:latin typeface="Arial" panose="020B0604020202020204" pitchFamily="34" charset="0"/>
              </a:rPr>
              <a:t>: </a:t>
            </a:r>
            <a:r>
              <a:rPr lang="en-US" sz="1000" b="0" i="0" u="none" strike="noStrike" dirty="0" err="1">
                <a:solidFill>
                  <a:srgbClr val="000000"/>
                </a:solidFill>
                <a:effectLst/>
                <a:latin typeface="Arial" panose="020B0604020202020204" pitchFamily="34" charset="0"/>
              </a:rPr>
              <a:t>Kullanıcı</a:t>
            </a:r>
            <a:r>
              <a:rPr lang="en-US" sz="1000" b="0" i="0" u="none" strike="noStrike" dirty="0">
                <a:solidFill>
                  <a:srgbClr val="000000"/>
                </a:solidFill>
                <a:effectLst/>
                <a:latin typeface="Arial" panose="020B0604020202020204" pitchFamily="34" charset="0"/>
              </a:rPr>
              <a:t> </a:t>
            </a:r>
            <a:r>
              <a:rPr lang="en-US" sz="1000" b="0" i="0" u="none" strike="noStrike" dirty="0" err="1">
                <a:solidFill>
                  <a:srgbClr val="000000"/>
                </a:solidFill>
                <a:effectLst/>
                <a:latin typeface="Arial" panose="020B0604020202020204" pitchFamily="34" charset="0"/>
              </a:rPr>
              <a:t>geribildirimleri</a:t>
            </a:r>
            <a:r>
              <a:rPr lang="en-US" sz="1000" b="0" i="0" u="none" strike="noStrike" dirty="0">
                <a:solidFill>
                  <a:srgbClr val="000000"/>
                </a:solidFill>
                <a:effectLst/>
                <a:latin typeface="Arial" panose="020B0604020202020204" pitchFamily="34" charset="0"/>
              </a:rPr>
              <a:t> </a:t>
            </a:r>
            <a:r>
              <a:rPr lang="en-US" sz="1000" b="0" i="0" u="none" strike="noStrike" dirty="0" err="1">
                <a:solidFill>
                  <a:srgbClr val="000000"/>
                </a:solidFill>
                <a:effectLst/>
                <a:latin typeface="Arial" panose="020B0604020202020204" pitchFamily="34" charset="0"/>
              </a:rPr>
              <a:t>tematik</a:t>
            </a:r>
            <a:r>
              <a:rPr lang="en-US" sz="1000" b="0" i="0" u="none" strike="noStrike" dirty="0">
                <a:solidFill>
                  <a:srgbClr val="000000"/>
                </a:solidFill>
                <a:effectLst/>
                <a:latin typeface="Arial" panose="020B0604020202020204" pitchFamily="34" charset="0"/>
              </a:rPr>
              <a:t> </a:t>
            </a:r>
            <a:r>
              <a:rPr lang="en-US" sz="1000" b="0" i="0" u="none" strike="noStrike" dirty="0" err="1">
                <a:solidFill>
                  <a:srgbClr val="000000"/>
                </a:solidFill>
                <a:effectLst/>
                <a:latin typeface="Arial" panose="020B0604020202020204" pitchFamily="34" charset="0"/>
              </a:rPr>
              <a:t>analiz</a:t>
            </a:r>
            <a:r>
              <a:rPr lang="en-US" sz="1000" b="0" i="0" u="none" strike="noStrike" dirty="0">
                <a:solidFill>
                  <a:srgbClr val="000000"/>
                </a:solidFill>
                <a:effectLst/>
                <a:latin typeface="Arial" panose="020B0604020202020204" pitchFamily="34" charset="0"/>
              </a:rPr>
              <a:t> </a:t>
            </a:r>
            <a:r>
              <a:rPr lang="en-US" sz="1000" b="0" i="0" u="none" strike="noStrike" dirty="0" err="1">
                <a:solidFill>
                  <a:srgbClr val="000000"/>
                </a:solidFill>
                <a:effectLst/>
                <a:latin typeface="Arial" panose="020B0604020202020204" pitchFamily="34" charset="0"/>
              </a:rPr>
              <a:t>yöntemiyle</a:t>
            </a:r>
            <a:r>
              <a:rPr lang="en-US" sz="1000" b="0" i="0" u="none" strike="noStrike" dirty="0">
                <a:solidFill>
                  <a:srgbClr val="000000"/>
                </a:solidFill>
                <a:effectLst/>
                <a:latin typeface="Arial" panose="020B0604020202020204" pitchFamily="34" charset="0"/>
              </a:rPr>
              <a:t> </a:t>
            </a:r>
            <a:r>
              <a:rPr lang="en-US" sz="1000" b="0" i="0" u="none" strike="noStrike" dirty="0" err="1">
                <a:solidFill>
                  <a:srgbClr val="000000"/>
                </a:solidFill>
                <a:effectLst/>
                <a:latin typeface="Arial" panose="020B0604020202020204" pitchFamily="34" charset="0"/>
              </a:rPr>
              <a:t>incelenecek</a:t>
            </a:r>
            <a:r>
              <a:rPr lang="en-US" sz="1000" b="0" i="0" u="none" strike="noStrike" dirty="0">
                <a:solidFill>
                  <a:srgbClr val="000000"/>
                </a:solidFill>
                <a:effectLst/>
                <a:latin typeface="Arial" panose="020B0604020202020204" pitchFamily="34" charset="0"/>
              </a:rPr>
              <a:t>, </a:t>
            </a:r>
            <a:r>
              <a:rPr lang="en-US" sz="1000" b="0" i="0" u="none" strike="noStrike" dirty="0" err="1">
                <a:solidFill>
                  <a:srgbClr val="000000"/>
                </a:solidFill>
                <a:effectLst/>
                <a:latin typeface="Arial" panose="020B0604020202020204" pitchFamily="34" charset="0"/>
              </a:rPr>
              <a:t>kullanıcıların</a:t>
            </a:r>
            <a:r>
              <a:rPr lang="en-US" sz="1000" b="0" i="0" u="none" strike="noStrike" dirty="0">
                <a:solidFill>
                  <a:srgbClr val="000000"/>
                </a:solidFill>
                <a:effectLst/>
                <a:latin typeface="Arial" panose="020B0604020202020204" pitchFamily="34" charset="0"/>
              </a:rPr>
              <a:t> </a:t>
            </a:r>
            <a:r>
              <a:rPr lang="en-US" sz="1000" b="0" i="0" u="none" strike="noStrike" dirty="0" err="1">
                <a:solidFill>
                  <a:srgbClr val="000000"/>
                </a:solidFill>
                <a:effectLst/>
                <a:latin typeface="Arial" panose="020B0604020202020204" pitchFamily="34" charset="0"/>
              </a:rPr>
              <a:t>araç</a:t>
            </a:r>
            <a:r>
              <a:rPr lang="en-US" sz="1000" b="0" i="0" u="none" strike="noStrike" dirty="0">
                <a:solidFill>
                  <a:srgbClr val="000000"/>
                </a:solidFill>
                <a:effectLst/>
                <a:latin typeface="Arial" panose="020B0604020202020204" pitchFamily="34" charset="0"/>
              </a:rPr>
              <a:t> </a:t>
            </a:r>
            <a:r>
              <a:rPr lang="en-US" sz="1000" b="0" i="0" u="none" strike="noStrike" dirty="0" err="1">
                <a:solidFill>
                  <a:srgbClr val="000000"/>
                </a:solidFill>
                <a:effectLst/>
                <a:latin typeface="Arial" panose="020B0604020202020204" pitchFamily="34" charset="0"/>
              </a:rPr>
              <a:t>hakkındaki</a:t>
            </a:r>
            <a:r>
              <a:rPr lang="en-US" sz="1000" b="0" i="0" u="none" strike="noStrike" dirty="0">
                <a:solidFill>
                  <a:srgbClr val="000000"/>
                </a:solidFill>
                <a:effectLst/>
                <a:latin typeface="Arial" panose="020B0604020202020204" pitchFamily="34" charset="0"/>
              </a:rPr>
              <a:t> </a:t>
            </a:r>
            <a:r>
              <a:rPr lang="en-US" sz="1000" b="0" i="0" u="none" strike="noStrike" dirty="0" err="1">
                <a:solidFill>
                  <a:srgbClr val="000000"/>
                </a:solidFill>
                <a:effectLst/>
                <a:latin typeface="Arial" panose="020B0604020202020204" pitchFamily="34" charset="0"/>
              </a:rPr>
              <a:t>görüşleri</a:t>
            </a:r>
            <a:r>
              <a:rPr lang="en-US" sz="1000" b="0" i="0" u="none" strike="noStrike" dirty="0">
                <a:solidFill>
                  <a:srgbClr val="000000"/>
                </a:solidFill>
                <a:effectLst/>
                <a:latin typeface="Arial" panose="020B0604020202020204" pitchFamily="34" charset="0"/>
              </a:rPr>
              <a:t> </a:t>
            </a:r>
            <a:r>
              <a:rPr lang="en-US" sz="1000" b="0" i="0" u="none" strike="noStrike" dirty="0" err="1">
                <a:solidFill>
                  <a:srgbClr val="000000"/>
                </a:solidFill>
                <a:effectLst/>
                <a:latin typeface="Arial" panose="020B0604020202020204" pitchFamily="34" charset="0"/>
              </a:rPr>
              <a:t>ve</a:t>
            </a:r>
            <a:r>
              <a:rPr lang="en-US" sz="1000" b="0" i="0" u="none" strike="noStrike" dirty="0">
                <a:solidFill>
                  <a:srgbClr val="000000"/>
                </a:solidFill>
                <a:effectLst/>
                <a:latin typeface="Arial" panose="020B0604020202020204" pitchFamily="34" charset="0"/>
              </a:rPr>
              <a:t> </a:t>
            </a:r>
            <a:r>
              <a:rPr lang="en-US" sz="1000" b="0" i="0" u="none" strike="noStrike" dirty="0" err="1">
                <a:solidFill>
                  <a:srgbClr val="000000"/>
                </a:solidFill>
                <a:effectLst/>
                <a:latin typeface="Arial" panose="020B0604020202020204" pitchFamily="34" charset="0"/>
              </a:rPr>
              <a:t>önerileri</a:t>
            </a:r>
            <a:r>
              <a:rPr lang="en-US" sz="1000" b="0" i="0" u="none" strike="noStrike" dirty="0">
                <a:solidFill>
                  <a:srgbClr val="000000"/>
                </a:solidFill>
                <a:effectLst/>
                <a:latin typeface="Arial" panose="020B0604020202020204" pitchFamily="34" charset="0"/>
              </a:rPr>
              <a:t> </a:t>
            </a:r>
            <a:r>
              <a:rPr lang="en-US" sz="1000" b="0" i="0" u="none" strike="noStrike" dirty="0" err="1">
                <a:solidFill>
                  <a:srgbClr val="000000"/>
                </a:solidFill>
                <a:effectLst/>
                <a:latin typeface="Arial" panose="020B0604020202020204" pitchFamily="34" charset="0"/>
              </a:rPr>
              <a:t>değerlendirilecektir</a:t>
            </a:r>
            <a:r>
              <a:rPr lang="en-US" sz="1000" b="0" i="0" u="none" strike="noStrike" dirty="0">
                <a:solidFill>
                  <a:srgbClr val="000000"/>
                </a:solidFill>
                <a:effectLst/>
                <a:latin typeface="Arial" panose="020B0604020202020204" pitchFamily="34" charset="0"/>
              </a:rPr>
              <a:t>.</a:t>
            </a:r>
            <a:r>
              <a:rPr lang="tr-TR" sz="1000" b="0" i="0" u="none" strike="noStrike" dirty="0">
                <a:solidFill>
                  <a:srgbClr val="000000"/>
                </a:solidFill>
                <a:effectLst/>
                <a:latin typeface="Arial" panose="020B0604020202020204" pitchFamily="34" charset="0"/>
              </a:rPr>
              <a:t> </a:t>
            </a:r>
            <a:endParaRPr lang="tr-TR" b="0" i="0" u="none" strike="noStrike" dirty="0">
              <a:effectLst/>
              <a:latin typeface="Segoe UI" panose="020B0502040204020203" pitchFamily="34" charset="0"/>
            </a:endParaRPr>
          </a:p>
          <a:p>
            <a:endParaRPr lang="en-TR" dirty="0"/>
          </a:p>
          <a:p>
            <a:pPr algn="just" rtl="0" fontAlgn="base"/>
            <a:endParaRPr lang="tr-TR" b="0" i="0" u="none" strike="noStrike" dirty="0">
              <a:effectLst/>
              <a:latin typeface="Segoe UI" panose="020B0502040204020203" pitchFamily="34" charset="0"/>
            </a:endParaRPr>
          </a:p>
          <a:p>
            <a:endParaRPr lang="en-TR" dirty="0"/>
          </a:p>
          <a:p>
            <a:endParaRPr lang="en-TR" dirty="0"/>
          </a:p>
        </p:txBody>
      </p:sp>
      <p:sp>
        <p:nvSpPr>
          <p:cNvPr id="4" name="Slide Number Placeholder 3"/>
          <p:cNvSpPr>
            <a:spLocks noGrp="1"/>
          </p:cNvSpPr>
          <p:nvPr>
            <p:ph type="sldNum" sz="quarter" idx="5"/>
          </p:nvPr>
        </p:nvSpPr>
        <p:spPr/>
        <p:txBody>
          <a:bodyPr/>
          <a:lstStyle/>
          <a:p>
            <a:fld id="{31082173-E209-43AD-8FDD-E8413C011A86}" type="slidenum">
              <a:rPr lang="en-TR" smtClean="0"/>
              <a:t>13</a:t>
            </a:fld>
            <a:endParaRPr lang="en-TR"/>
          </a:p>
        </p:txBody>
      </p:sp>
    </p:spTree>
    <p:extLst>
      <p:ext uri="{BB962C8B-B14F-4D97-AF65-F5344CB8AC3E}">
        <p14:creationId xmlns:p14="http://schemas.microsoft.com/office/powerpoint/2010/main" val="3399548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rtl="0" fontAlgn="base"/>
            <a:r>
              <a:rPr lang="en-US" sz="1800" b="0" i="0" u="none" strike="noStrike" dirty="0" err="1">
                <a:solidFill>
                  <a:srgbClr val="000000"/>
                </a:solidFill>
                <a:effectLst/>
                <a:latin typeface="Arial" panose="020B0604020202020204" pitchFamily="34" charset="0"/>
              </a:rPr>
              <a:t>Ön</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Çalışma</a:t>
            </a:r>
            <a:r>
              <a:rPr lang="en-US" sz="1800" b="0" i="0" u="none" strike="noStrike" dirty="0">
                <a:solidFill>
                  <a:srgbClr val="000000"/>
                </a:solidFill>
                <a:effectLst/>
                <a:latin typeface="Arial" panose="020B0604020202020204" pitchFamily="34" charset="0"/>
              </a:rPr>
              <a:t>:</a:t>
            </a:r>
            <a:r>
              <a:rPr lang="tr-TR" sz="1800" b="0" i="0" u="none" strike="noStrike" dirty="0">
                <a:solidFill>
                  <a:srgbClr val="000000"/>
                </a:solidFill>
                <a:effectLst/>
                <a:latin typeface="Arial" panose="020B0604020202020204" pitchFamily="34" charset="0"/>
              </a:rPr>
              <a:t> </a:t>
            </a:r>
            <a:endParaRPr lang="tr-TR" b="0" i="0" u="none" strike="noStrike" dirty="0">
              <a:effectLst/>
              <a:latin typeface="Segoe UI" panose="020B0502040204020203" pitchFamily="34" charset="0"/>
            </a:endParaRPr>
          </a:p>
          <a:p>
            <a:pPr algn="just" rtl="0" fontAlgn="base"/>
            <a:r>
              <a:rPr lang="en-US" sz="1800" b="0" i="0" u="none" strike="noStrike" dirty="0" err="1">
                <a:solidFill>
                  <a:srgbClr val="000000"/>
                </a:solidFill>
                <a:effectLst/>
                <a:latin typeface="Arial" panose="020B0604020202020204" pitchFamily="34" charset="0"/>
              </a:rPr>
              <a:t>Proje</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kapsamında</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seçilen</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bir</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sağlık</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veri</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seti</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üzerinde</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ön</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bir</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eğitim</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çalışması</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gerçekleştirilecek</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ve</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başlangıç</a:t>
            </a:r>
            <a:r>
              <a:rPr lang="en-US" sz="1800" b="0" i="0" u="none" strike="noStrike" dirty="0">
                <a:solidFill>
                  <a:srgbClr val="000000"/>
                </a:solidFill>
                <a:effectLst/>
                <a:latin typeface="Arial" panose="020B0604020202020204" pitchFamily="34" charset="0"/>
              </a:rPr>
              <a:t> model </a:t>
            </a:r>
            <a:r>
              <a:rPr lang="en-US" sz="1800" b="0" i="0" u="none" strike="noStrike" dirty="0" err="1">
                <a:solidFill>
                  <a:srgbClr val="000000"/>
                </a:solidFill>
                <a:effectLst/>
                <a:latin typeface="Arial" panose="020B0604020202020204" pitchFamily="34" charset="0"/>
              </a:rPr>
              <a:t>performansı</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değerlendirilecektir</a:t>
            </a:r>
            <a:r>
              <a:rPr lang="en-US" sz="1800" b="0" i="0" u="none" strike="noStrike" dirty="0">
                <a:solidFill>
                  <a:srgbClr val="000000"/>
                </a:solidFill>
                <a:effectLst/>
                <a:latin typeface="Arial" panose="020B0604020202020204" pitchFamily="34" charset="0"/>
              </a:rPr>
              <a:t>. Bu </a:t>
            </a:r>
            <a:r>
              <a:rPr lang="en-US" sz="1800" b="0" i="0" u="none" strike="noStrike" dirty="0" err="1">
                <a:solidFill>
                  <a:srgbClr val="000000"/>
                </a:solidFill>
                <a:effectLst/>
                <a:latin typeface="Arial" panose="020B0604020202020204" pitchFamily="34" charset="0"/>
              </a:rPr>
              <a:t>ön</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çalışma</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proje</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kapsamında</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kullanılacak</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metodolojilerin</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ve</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tekniklerin</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uygunluğunu</a:t>
            </a:r>
            <a:r>
              <a:rPr lang="en-US" sz="1800" b="0" i="0" u="none" strike="noStrike" dirty="0">
                <a:solidFill>
                  <a:srgbClr val="000000"/>
                </a:solidFill>
                <a:effectLst/>
                <a:latin typeface="Arial" panose="020B0604020202020204" pitchFamily="34" charset="0"/>
              </a:rPr>
              <a:t> test </a:t>
            </a:r>
            <a:r>
              <a:rPr lang="en-US" sz="1800" b="0" i="0" u="none" strike="noStrike" dirty="0" err="1">
                <a:solidFill>
                  <a:srgbClr val="000000"/>
                </a:solidFill>
                <a:effectLst/>
                <a:latin typeface="Arial" panose="020B0604020202020204" pitchFamily="34" charset="0"/>
              </a:rPr>
              <a:t>etmek</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için</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önemlidir</a:t>
            </a:r>
            <a:r>
              <a:rPr lang="en-US" sz="1800" b="0" i="0" u="none" strike="noStrike" dirty="0">
                <a:solidFill>
                  <a:srgbClr val="000000"/>
                </a:solidFill>
                <a:effectLst/>
                <a:latin typeface="Arial" panose="020B0604020202020204" pitchFamily="34" charset="0"/>
              </a:rPr>
              <a:t>.</a:t>
            </a:r>
            <a:r>
              <a:rPr lang="tr-TR" sz="1800" b="0" i="0" u="none" strike="noStrike" dirty="0">
                <a:solidFill>
                  <a:srgbClr val="000000"/>
                </a:solidFill>
                <a:effectLst/>
                <a:latin typeface="Arial" panose="020B0604020202020204" pitchFamily="34" charset="0"/>
              </a:rPr>
              <a:t> </a:t>
            </a:r>
            <a:endParaRPr lang="tr-TR" b="0" i="0" u="none" strike="noStrike" dirty="0">
              <a:effectLst/>
              <a:latin typeface="Segoe UI" panose="020B0502040204020203" pitchFamily="34" charset="0"/>
            </a:endParaRPr>
          </a:p>
          <a:p>
            <a:pPr algn="just" rtl="0" fontAlgn="base"/>
            <a:r>
              <a:rPr lang="en-US" sz="1800" b="0" i="0" u="none" strike="noStrike" dirty="0" err="1">
                <a:solidFill>
                  <a:srgbClr val="000000"/>
                </a:solidFill>
                <a:effectLst/>
                <a:latin typeface="Arial" panose="020B0604020202020204" pitchFamily="34" charset="0"/>
              </a:rPr>
              <a:t>İş</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Paketleri</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İlişkilendirme</a:t>
            </a:r>
            <a:r>
              <a:rPr lang="en-US" sz="1800" b="0" i="0" u="none" strike="noStrike" dirty="0">
                <a:solidFill>
                  <a:srgbClr val="000000"/>
                </a:solidFill>
                <a:effectLst/>
                <a:latin typeface="Arial" panose="020B0604020202020204" pitchFamily="34" charset="0"/>
              </a:rPr>
              <a:t>:</a:t>
            </a:r>
            <a:r>
              <a:rPr lang="tr-TR" sz="1800" b="0" i="0" u="none" strike="noStrike" dirty="0">
                <a:solidFill>
                  <a:srgbClr val="000000"/>
                </a:solidFill>
                <a:effectLst/>
                <a:latin typeface="Arial" panose="020B0604020202020204" pitchFamily="34" charset="0"/>
              </a:rPr>
              <a:t> </a:t>
            </a:r>
            <a:endParaRPr lang="tr-TR" b="0" i="0" u="none" strike="noStrike" dirty="0">
              <a:effectLst/>
              <a:latin typeface="Segoe UI" panose="020B0502040204020203" pitchFamily="34" charset="0"/>
            </a:endParaRPr>
          </a:p>
          <a:p>
            <a:pPr algn="just" rtl="0" fontAlgn="base"/>
            <a:r>
              <a:rPr lang="en-US" sz="1800" b="0" i="0" u="none" strike="noStrike" dirty="0">
                <a:solidFill>
                  <a:srgbClr val="000000"/>
                </a:solidFill>
                <a:effectLst/>
                <a:latin typeface="Arial" panose="020B0604020202020204" pitchFamily="34" charset="0"/>
              </a:rPr>
              <a:t>Veri </a:t>
            </a:r>
            <a:r>
              <a:rPr lang="en-US" sz="1800" b="0" i="0" u="none" strike="noStrike" dirty="0" err="1">
                <a:solidFill>
                  <a:srgbClr val="000000"/>
                </a:solidFill>
                <a:effectLst/>
                <a:latin typeface="Arial" panose="020B0604020202020204" pitchFamily="34" charset="0"/>
              </a:rPr>
              <a:t>Toplama</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ve</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Ön</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İşleme</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Sağlık</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veri</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setlerinin</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toplanması</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temizlenmesi</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ve</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ön</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işlemeden</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geçirilmesi</a:t>
            </a:r>
            <a:r>
              <a:rPr lang="en-US" sz="1800" b="0" i="0" u="none" strike="noStrike" dirty="0">
                <a:solidFill>
                  <a:srgbClr val="000000"/>
                </a:solidFill>
                <a:effectLst/>
                <a:latin typeface="Arial" panose="020B0604020202020204" pitchFamily="34" charset="0"/>
              </a:rPr>
              <a:t>.</a:t>
            </a:r>
            <a:r>
              <a:rPr lang="tr-TR" sz="1800" b="0" i="0" u="none" strike="noStrike" dirty="0">
                <a:solidFill>
                  <a:srgbClr val="000000"/>
                </a:solidFill>
                <a:effectLst/>
                <a:latin typeface="Arial" panose="020B0604020202020204" pitchFamily="34" charset="0"/>
              </a:rPr>
              <a:t> </a:t>
            </a:r>
          </a:p>
          <a:p>
            <a:pPr algn="just" rtl="0" fontAlgn="base"/>
            <a:endParaRPr lang="tr-TR" sz="1800" b="0" i="0" u="none" strike="noStrike" dirty="0">
              <a:solidFill>
                <a:srgbClr val="000000"/>
              </a:solidFill>
              <a:effectLst/>
              <a:latin typeface="Arial" panose="020B0604020202020204" pitchFamily="34" charset="0"/>
            </a:endParaRPr>
          </a:p>
          <a:p>
            <a:pPr algn="just" rtl="0" fontAlgn="base"/>
            <a:r>
              <a:rPr lang="en-US" sz="1800" b="0" i="0" u="none" strike="noStrike" dirty="0">
                <a:solidFill>
                  <a:srgbClr val="000000"/>
                </a:solidFill>
                <a:effectLst/>
                <a:latin typeface="Arial" panose="020B0604020202020204" pitchFamily="34" charset="0"/>
              </a:rPr>
              <a:t>Model </a:t>
            </a:r>
            <a:r>
              <a:rPr lang="en-US" sz="1800" b="0" i="0" u="none" strike="noStrike" dirty="0" err="1">
                <a:solidFill>
                  <a:srgbClr val="000000"/>
                </a:solidFill>
                <a:effectLst/>
                <a:latin typeface="Arial" panose="020B0604020202020204" pitchFamily="34" charset="0"/>
              </a:rPr>
              <a:t>Eğitimi</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ve</a:t>
            </a:r>
            <a:r>
              <a:rPr lang="en-US" sz="1800" b="0" i="0" u="none" strike="noStrike" dirty="0">
                <a:solidFill>
                  <a:srgbClr val="000000"/>
                </a:solidFill>
                <a:effectLst/>
                <a:latin typeface="Arial" panose="020B0604020202020204" pitchFamily="34" charset="0"/>
              </a:rPr>
              <a:t> Fine-Tuning: </a:t>
            </a:r>
            <a:r>
              <a:rPr lang="en-US" sz="1800" b="0" i="0" u="none" strike="noStrike" dirty="0" err="1">
                <a:solidFill>
                  <a:srgbClr val="000000"/>
                </a:solidFill>
                <a:effectLst/>
                <a:latin typeface="Arial" panose="020B0604020202020204" pitchFamily="34" charset="0"/>
              </a:rPr>
              <a:t>LLM'lerin</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sağlık</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veri</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setleri</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ile</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eğitimi</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ve</a:t>
            </a:r>
            <a:r>
              <a:rPr lang="en-US" sz="1800" b="0" i="0" u="none" strike="noStrike" dirty="0">
                <a:solidFill>
                  <a:srgbClr val="000000"/>
                </a:solidFill>
                <a:effectLst/>
                <a:latin typeface="Arial" panose="020B0604020202020204" pitchFamily="34" charset="0"/>
              </a:rPr>
              <a:t> fine-tuning </a:t>
            </a:r>
            <a:r>
              <a:rPr lang="en-US" sz="1800" b="0" i="0" u="none" strike="noStrike" dirty="0" err="1">
                <a:solidFill>
                  <a:srgbClr val="000000"/>
                </a:solidFill>
                <a:effectLst/>
                <a:latin typeface="Arial" panose="020B0604020202020204" pitchFamily="34" charset="0"/>
              </a:rPr>
              <a:t>süreci</a:t>
            </a:r>
            <a:r>
              <a:rPr lang="en-US" sz="1800" b="0" i="0" u="none" strike="noStrike" dirty="0">
                <a:solidFill>
                  <a:srgbClr val="000000"/>
                </a:solidFill>
                <a:effectLst/>
                <a:latin typeface="Arial" panose="020B0604020202020204" pitchFamily="34" charset="0"/>
              </a:rPr>
              <a:t>.</a:t>
            </a:r>
            <a:r>
              <a:rPr lang="tr-TR" sz="1800" b="0" i="0" u="none" strike="noStrike" dirty="0">
                <a:solidFill>
                  <a:srgbClr val="000000"/>
                </a:solidFill>
                <a:effectLst/>
                <a:latin typeface="Arial" panose="020B0604020202020204" pitchFamily="34" charset="0"/>
              </a:rPr>
              <a:t> </a:t>
            </a:r>
            <a:endParaRPr lang="tr-TR" b="0" i="0" u="none" strike="noStrike" dirty="0">
              <a:effectLst/>
              <a:latin typeface="Segoe UI" panose="020B0502040204020203" pitchFamily="34" charset="0"/>
            </a:endParaRPr>
          </a:p>
          <a:p>
            <a:pPr algn="just" rtl="0" fontAlgn="base"/>
            <a:r>
              <a:rPr lang="en-US" sz="1800" b="0" i="0" u="none" strike="noStrike" dirty="0">
                <a:solidFill>
                  <a:srgbClr val="000000"/>
                </a:solidFill>
                <a:effectLst/>
                <a:latin typeface="Arial" panose="020B0604020202020204" pitchFamily="34" charset="0"/>
              </a:rPr>
              <a:t>Model </a:t>
            </a:r>
            <a:r>
              <a:rPr lang="en-US" sz="1800" b="0" i="0" u="none" strike="noStrike" dirty="0" err="1">
                <a:solidFill>
                  <a:srgbClr val="000000"/>
                </a:solidFill>
                <a:effectLst/>
                <a:latin typeface="Arial" panose="020B0604020202020204" pitchFamily="34" charset="0"/>
              </a:rPr>
              <a:t>Değerlendirme</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Geliştirilen</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modelin</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performansının</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değerlendirilmesi</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ve</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optimizasyonu</a:t>
            </a:r>
            <a:r>
              <a:rPr lang="en-US" sz="1800" b="0" i="0" u="none" strike="noStrike" dirty="0">
                <a:solidFill>
                  <a:srgbClr val="000000"/>
                </a:solidFill>
                <a:effectLst/>
                <a:latin typeface="Arial" panose="020B0604020202020204" pitchFamily="34" charset="0"/>
              </a:rPr>
              <a:t>.</a:t>
            </a:r>
            <a:r>
              <a:rPr lang="tr-TR" sz="1800" b="0" i="0" u="none" strike="noStrike" dirty="0">
                <a:solidFill>
                  <a:srgbClr val="000000"/>
                </a:solidFill>
                <a:effectLst/>
                <a:latin typeface="Arial" panose="020B0604020202020204" pitchFamily="34" charset="0"/>
              </a:rPr>
              <a:t> </a:t>
            </a:r>
            <a:endParaRPr lang="tr-TR" b="0" i="0" u="none" strike="noStrike" dirty="0">
              <a:effectLst/>
              <a:latin typeface="Segoe UI" panose="020B0502040204020203" pitchFamily="34" charset="0"/>
            </a:endParaRPr>
          </a:p>
          <a:p>
            <a:pPr algn="just" rtl="0" fontAlgn="base"/>
            <a:r>
              <a:rPr lang="en-US" sz="1800" b="0" i="0" u="none" strike="noStrike" dirty="0" err="1">
                <a:solidFill>
                  <a:srgbClr val="000000"/>
                </a:solidFill>
                <a:effectLst/>
                <a:latin typeface="Arial" panose="020B0604020202020204" pitchFamily="34" charset="0"/>
              </a:rPr>
              <a:t>Kullanıcı</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Testleri</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ve</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Geribildirim</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Toplama</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Prototipin</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hedef</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kullanıcı</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grubuyla</a:t>
            </a:r>
            <a:r>
              <a:rPr lang="en-US" sz="1800" b="0" i="0" u="none" strike="noStrike" dirty="0">
                <a:solidFill>
                  <a:srgbClr val="000000"/>
                </a:solidFill>
                <a:effectLst/>
                <a:latin typeface="Arial" panose="020B0604020202020204" pitchFamily="34" charset="0"/>
              </a:rPr>
              <a:t> test </a:t>
            </a:r>
            <a:r>
              <a:rPr lang="en-US" sz="1800" b="0" i="0" u="none" strike="noStrike" dirty="0" err="1">
                <a:solidFill>
                  <a:srgbClr val="000000"/>
                </a:solidFill>
                <a:effectLst/>
                <a:latin typeface="Arial" panose="020B0604020202020204" pitchFamily="34" charset="0"/>
              </a:rPr>
              <a:t>edilmesi</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ve</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geribildirimlerin</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toplanması</a:t>
            </a:r>
            <a:r>
              <a:rPr lang="en-US" sz="1800" b="0" i="0" u="none" strike="noStrike" dirty="0">
                <a:solidFill>
                  <a:srgbClr val="000000"/>
                </a:solidFill>
                <a:effectLst/>
                <a:latin typeface="Arial" panose="020B0604020202020204" pitchFamily="34" charset="0"/>
              </a:rPr>
              <a:t>.</a:t>
            </a:r>
            <a:r>
              <a:rPr lang="tr-TR" sz="1800" b="0" i="0" u="none" strike="noStrike" dirty="0">
                <a:solidFill>
                  <a:srgbClr val="000000"/>
                </a:solidFill>
                <a:effectLst/>
                <a:latin typeface="Arial" panose="020B0604020202020204" pitchFamily="34" charset="0"/>
              </a:rPr>
              <a:t> </a:t>
            </a:r>
            <a:endParaRPr lang="tr-TR" b="0" i="0" u="none" strike="noStrike" dirty="0">
              <a:effectLst/>
              <a:latin typeface="Segoe UI" panose="020B0502040204020203" pitchFamily="34" charset="0"/>
            </a:endParaRPr>
          </a:p>
          <a:p>
            <a:pPr algn="just" rtl="0" fontAlgn="base"/>
            <a:r>
              <a:rPr lang="en-US" sz="1800" b="0" i="0" u="none" strike="noStrike" dirty="0">
                <a:solidFill>
                  <a:srgbClr val="000000"/>
                </a:solidFill>
                <a:effectLst/>
                <a:latin typeface="Arial" panose="020B0604020202020204" pitchFamily="34" charset="0"/>
              </a:rPr>
              <a:t>Final </a:t>
            </a:r>
            <a:r>
              <a:rPr lang="en-US" sz="1800" b="0" i="0" u="none" strike="noStrike" dirty="0" err="1">
                <a:solidFill>
                  <a:srgbClr val="000000"/>
                </a:solidFill>
                <a:effectLst/>
                <a:latin typeface="Arial" panose="020B0604020202020204" pitchFamily="34" charset="0"/>
              </a:rPr>
              <a:t>Değerlendirme</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ve</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Raporlama</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Proje</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sonuçlarının</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analizi</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değerlendirilmesi</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ve</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raporlanması</a:t>
            </a:r>
            <a:r>
              <a:rPr lang="en-US" sz="1800" b="0" i="0" u="none" strike="noStrike" dirty="0">
                <a:solidFill>
                  <a:srgbClr val="000000"/>
                </a:solidFill>
                <a:effectLst/>
                <a:latin typeface="Arial" panose="020B0604020202020204" pitchFamily="34" charset="0"/>
              </a:rPr>
              <a:t>.</a:t>
            </a:r>
            <a:r>
              <a:rPr lang="tr-TR" sz="1800" b="0" i="0" u="none" strike="noStrike" dirty="0">
                <a:solidFill>
                  <a:srgbClr val="000000"/>
                </a:solidFill>
                <a:effectLst/>
                <a:latin typeface="Arial" panose="020B0604020202020204" pitchFamily="34" charset="0"/>
              </a:rPr>
              <a:t> </a:t>
            </a:r>
            <a:endParaRPr lang="tr-TR" b="0" i="0" u="none" strike="noStrike" dirty="0">
              <a:effectLst/>
              <a:latin typeface="Segoe UI" panose="020B0502040204020203" pitchFamily="34" charset="0"/>
            </a:endParaRPr>
          </a:p>
          <a:p>
            <a:pPr algn="just" rtl="0" fontAlgn="base"/>
            <a:r>
              <a:rPr lang="en-US" sz="1800" b="0" i="0" u="none" strike="noStrike" dirty="0">
                <a:solidFill>
                  <a:srgbClr val="000000"/>
                </a:solidFill>
                <a:effectLst/>
                <a:latin typeface="Arial" panose="020B0604020202020204" pitchFamily="34" charset="0"/>
              </a:rPr>
              <a:t>Bu </a:t>
            </a:r>
            <a:r>
              <a:rPr lang="en-US" sz="1800" b="0" i="0" u="none" strike="noStrike" dirty="0" err="1">
                <a:solidFill>
                  <a:srgbClr val="000000"/>
                </a:solidFill>
                <a:effectLst/>
                <a:latin typeface="Arial" panose="020B0604020202020204" pitchFamily="34" charset="0"/>
              </a:rPr>
              <a:t>yöntemler</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projenin</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öngörülen</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amaç</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ve</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hedeflerine</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ulaşmaya</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elverişli</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olduğunu</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göstermekte</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ve</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araştırmanın</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kapsamlı</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bir</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tasarımını</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sağlamaktadır</a:t>
            </a:r>
            <a:r>
              <a:rPr lang="en-US" sz="1800" b="0" i="0" u="none" strike="noStrike" dirty="0">
                <a:solidFill>
                  <a:srgbClr val="000000"/>
                </a:solidFill>
                <a:effectLst/>
                <a:latin typeface="Arial" panose="020B0604020202020204" pitchFamily="34" charset="0"/>
              </a:rPr>
              <a:t>. Her </a:t>
            </a:r>
            <a:r>
              <a:rPr lang="en-US" sz="1800" b="0" i="0" u="none" strike="noStrike" dirty="0" err="1">
                <a:solidFill>
                  <a:srgbClr val="000000"/>
                </a:solidFill>
                <a:effectLst/>
                <a:latin typeface="Arial" panose="020B0604020202020204" pitchFamily="34" charset="0"/>
              </a:rPr>
              <a:t>adım</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projenin</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başarılı</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bir</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şekilde</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tamamlanmasına</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katkıda</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bulunacak</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şekilde</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tasarlanmıştır</a:t>
            </a:r>
            <a:r>
              <a:rPr lang="en-US" sz="1800" b="0" i="0" u="none" strike="noStrike" dirty="0">
                <a:solidFill>
                  <a:srgbClr val="000000"/>
                </a:solidFill>
                <a:effectLst/>
                <a:latin typeface="Arial" panose="020B0604020202020204" pitchFamily="34" charset="0"/>
              </a:rPr>
              <a:t>.</a:t>
            </a:r>
            <a:r>
              <a:rPr lang="tr-TR" sz="1800" b="0" i="0" u="none" strike="noStrike" dirty="0">
                <a:solidFill>
                  <a:srgbClr val="000000"/>
                </a:solidFill>
                <a:effectLst/>
                <a:latin typeface="Arial" panose="020B0604020202020204" pitchFamily="34" charset="0"/>
              </a:rPr>
              <a:t> </a:t>
            </a:r>
            <a:endParaRPr lang="tr-TR" b="0" i="0" u="none" strike="noStrike" dirty="0">
              <a:effectLst/>
              <a:latin typeface="Segoe UI" panose="020B0502040204020203" pitchFamily="34" charset="0"/>
            </a:endParaRPr>
          </a:p>
          <a:p>
            <a:pPr algn="just" rtl="0" fontAlgn="base"/>
            <a:endParaRPr lang="tr-TR" b="0" i="0" u="none" strike="noStrike" dirty="0">
              <a:effectLst/>
              <a:latin typeface="Segoe UI" panose="020B0502040204020203" pitchFamily="34" charset="0"/>
            </a:endParaRPr>
          </a:p>
        </p:txBody>
      </p:sp>
      <p:sp>
        <p:nvSpPr>
          <p:cNvPr id="4" name="Slide Number Placeholder 3"/>
          <p:cNvSpPr>
            <a:spLocks noGrp="1"/>
          </p:cNvSpPr>
          <p:nvPr>
            <p:ph type="sldNum" sz="quarter" idx="5"/>
          </p:nvPr>
        </p:nvSpPr>
        <p:spPr/>
        <p:txBody>
          <a:bodyPr/>
          <a:lstStyle/>
          <a:p>
            <a:fld id="{31082173-E209-43AD-8FDD-E8413C011A86}" type="slidenum">
              <a:rPr lang="en-TR" smtClean="0"/>
              <a:t>14</a:t>
            </a:fld>
            <a:endParaRPr lang="en-TR"/>
          </a:p>
        </p:txBody>
      </p:sp>
    </p:spTree>
    <p:extLst>
      <p:ext uri="{BB962C8B-B14F-4D97-AF65-F5344CB8AC3E}">
        <p14:creationId xmlns:p14="http://schemas.microsoft.com/office/powerpoint/2010/main" val="32776202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R" dirty="0"/>
          </a:p>
        </p:txBody>
      </p:sp>
      <p:sp>
        <p:nvSpPr>
          <p:cNvPr id="4" name="Slide Number Placeholder 3"/>
          <p:cNvSpPr>
            <a:spLocks noGrp="1"/>
          </p:cNvSpPr>
          <p:nvPr>
            <p:ph type="sldNum" sz="quarter" idx="5"/>
          </p:nvPr>
        </p:nvSpPr>
        <p:spPr/>
        <p:txBody>
          <a:bodyPr/>
          <a:lstStyle/>
          <a:p>
            <a:fld id="{31082173-E209-43AD-8FDD-E8413C011A86}" type="slidenum">
              <a:rPr lang="en-TR" smtClean="0"/>
              <a:t>15</a:t>
            </a:fld>
            <a:endParaRPr lang="en-TR"/>
          </a:p>
        </p:txBody>
      </p:sp>
    </p:spTree>
    <p:extLst>
      <p:ext uri="{BB962C8B-B14F-4D97-AF65-F5344CB8AC3E}">
        <p14:creationId xmlns:p14="http://schemas.microsoft.com/office/powerpoint/2010/main" val="19049532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lnSpc>
                <a:spcPct val="90000"/>
              </a:lnSpc>
            </a:pPr>
            <a:r>
              <a:rPr lang="en-US" sz="1800" b="1" i="0" u="none" strike="noStrike" dirty="0">
                <a:effectLst/>
                <a:latin typeface="Arial" panose="020B0604020202020204" pitchFamily="34" charset="0"/>
              </a:rPr>
              <a:t>İP </a:t>
            </a:r>
            <a:r>
              <a:rPr lang="en-US" sz="1800" b="1" i="0" u="none" strike="noStrike" dirty="0" err="1">
                <a:effectLst/>
                <a:latin typeface="Arial" panose="020B0604020202020204" pitchFamily="34" charset="0"/>
              </a:rPr>
              <a:t>Kapsamında</a:t>
            </a:r>
            <a:r>
              <a:rPr lang="en-US" sz="1800" b="1" i="0" u="none" strike="noStrike" dirty="0">
                <a:effectLst/>
                <a:latin typeface="Arial" panose="020B0604020202020204" pitchFamily="34" charset="0"/>
              </a:rPr>
              <a:t> </a:t>
            </a:r>
            <a:r>
              <a:rPr lang="en-US" sz="1800" b="1" i="0" u="none" strike="noStrike" dirty="0" err="1">
                <a:effectLst/>
                <a:latin typeface="Arial" panose="020B0604020202020204" pitchFamily="34" charset="0"/>
              </a:rPr>
              <a:t>Yapılacak</a:t>
            </a:r>
            <a:r>
              <a:rPr lang="en-US" sz="1800" b="1" i="0" u="none" strike="noStrike" dirty="0">
                <a:effectLst/>
                <a:latin typeface="Arial" panose="020B0604020202020204" pitchFamily="34" charset="0"/>
              </a:rPr>
              <a:t> </a:t>
            </a:r>
            <a:r>
              <a:rPr lang="en-US" sz="1800" b="1" i="0" u="none" strike="noStrike" dirty="0" err="1">
                <a:effectLst/>
                <a:latin typeface="Arial" panose="020B0604020202020204" pitchFamily="34" charset="0"/>
              </a:rPr>
              <a:t>İşler</a:t>
            </a:r>
            <a:r>
              <a:rPr lang="en-US" sz="1800" b="1" i="0" u="none" strike="noStrike" dirty="0">
                <a:effectLst/>
                <a:latin typeface="Arial" panose="020B0604020202020204" pitchFamily="34" charset="0"/>
              </a:rPr>
              <a:t>/</a:t>
            </a:r>
            <a:r>
              <a:rPr lang="en-US" sz="1800" b="1" i="0" u="none" strike="noStrike" dirty="0" err="1">
                <a:effectLst/>
                <a:latin typeface="Arial" panose="020B0604020202020204" pitchFamily="34" charset="0"/>
              </a:rPr>
              <a:t>Görevler</a:t>
            </a:r>
            <a:r>
              <a:rPr lang="en-US" sz="1800" b="1" i="0" u="none" strike="noStrike" dirty="0">
                <a:effectLst/>
                <a:latin typeface="Arial" panose="020B0604020202020204" pitchFamily="34" charset="0"/>
              </a:rPr>
              <a:t>:</a:t>
            </a:r>
            <a:r>
              <a:rPr lang="tr-TR" sz="1800" b="0" i="0" u="none" strike="noStrike" dirty="0">
                <a:effectLst/>
                <a:latin typeface="Arial" panose="020B0604020202020204" pitchFamily="34" charset="0"/>
              </a:rPr>
              <a:t> </a:t>
            </a:r>
            <a:endParaRPr lang="tr-TR" sz="1800" b="0" i="0" u="none" strike="noStrike" dirty="0">
              <a:effectLst/>
              <a:latin typeface="Segoe UI" panose="020B0502040204020203" pitchFamily="34" charset="0"/>
            </a:endParaRPr>
          </a:p>
          <a:p>
            <a:pPr rtl="0" fontAlgn="base">
              <a:lnSpc>
                <a:spcPct val="90000"/>
              </a:lnSpc>
            </a:pPr>
            <a:r>
              <a:rPr lang="en-US" sz="1800" b="1" i="0" u="none" strike="noStrike" dirty="0">
                <a:effectLst/>
                <a:latin typeface="Arial" panose="020B0604020202020204" pitchFamily="34" charset="0"/>
              </a:rPr>
              <a:t>1.1. </a:t>
            </a:r>
            <a:r>
              <a:rPr lang="en-US" sz="1800" b="0" i="0" u="none" strike="noStrike" dirty="0" err="1">
                <a:effectLst/>
                <a:latin typeface="Arial" panose="020B0604020202020204" pitchFamily="34" charset="0"/>
              </a:rPr>
              <a:t>Proje</a:t>
            </a:r>
            <a:r>
              <a:rPr lang="en-US" sz="1800" b="0" i="0" u="none" strike="noStrike" dirty="0">
                <a:effectLst/>
                <a:latin typeface="Arial" panose="020B0604020202020204" pitchFamily="34" charset="0"/>
              </a:rPr>
              <a:t> </a:t>
            </a:r>
            <a:r>
              <a:rPr lang="en-US" sz="1800" b="0" i="0" u="none" strike="noStrike" dirty="0" err="1">
                <a:effectLst/>
                <a:latin typeface="Arial" panose="020B0604020202020204" pitchFamily="34" charset="0"/>
              </a:rPr>
              <a:t>hedeflerinin</a:t>
            </a:r>
            <a:r>
              <a:rPr lang="en-US" sz="1800" b="0" i="0" u="none" strike="noStrike" dirty="0">
                <a:effectLst/>
                <a:latin typeface="Arial" panose="020B0604020202020204" pitchFamily="34" charset="0"/>
              </a:rPr>
              <a:t> </a:t>
            </a:r>
            <a:r>
              <a:rPr lang="en-US" sz="1800" b="0" i="0" u="none" strike="noStrike" dirty="0" err="1">
                <a:effectLst/>
                <a:latin typeface="Arial" panose="020B0604020202020204" pitchFamily="34" charset="0"/>
              </a:rPr>
              <a:t>ve</a:t>
            </a:r>
            <a:r>
              <a:rPr lang="en-US" sz="1800" b="0" i="0" u="none" strike="noStrike" dirty="0">
                <a:effectLst/>
                <a:latin typeface="Arial" panose="020B0604020202020204" pitchFamily="34" charset="0"/>
              </a:rPr>
              <a:t> </a:t>
            </a:r>
            <a:r>
              <a:rPr lang="en-US" sz="1800" b="0" i="0" u="none" strike="noStrike" dirty="0" err="1">
                <a:effectLst/>
                <a:latin typeface="Arial" panose="020B0604020202020204" pitchFamily="34" charset="0"/>
              </a:rPr>
              <a:t>teslim</a:t>
            </a:r>
            <a:r>
              <a:rPr lang="en-US" sz="1800" b="0" i="0" u="none" strike="noStrike" dirty="0">
                <a:effectLst/>
                <a:latin typeface="Arial" panose="020B0604020202020204" pitchFamily="34" charset="0"/>
              </a:rPr>
              <a:t> </a:t>
            </a:r>
            <a:r>
              <a:rPr lang="en-US" sz="1800" b="0" i="0" u="none" strike="noStrike" dirty="0" err="1">
                <a:effectLst/>
                <a:latin typeface="Arial" panose="020B0604020202020204" pitchFamily="34" charset="0"/>
              </a:rPr>
              <a:t>tarihlerinin</a:t>
            </a:r>
            <a:r>
              <a:rPr lang="en-US" sz="1800" b="0" i="0" u="none" strike="noStrike" dirty="0">
                <a:effectLst/>
                <a:latin typeface="Arial" panose="020B0604020202020204" pitchFamily="34" charset="0"/>
              </a:rPr>
              <a:t> </a:t>
            </a:r>
            <a:r>
              <a:rPr lang="en-US" sz="1800" b="0" i="0" u="none" strike="noStrike" dirty="0" err="1">
                <a:effectLst/>
                <a:latin typeface="Arial" panose="020B0604020202020204" pitchFamily="34" charset="0"/>
              </a:rPr>
              <a:t>belirlenmesi</a:t>
            </a:r>
            <a:r>
              <a:rPr lang="en-US" sz="1800" b="0" i="0" u="none" strike="noStrike" dirty="0">
                <a:effectLst/>
                <a:latin typeface="Arial" panose="020B0604020202020204" pitchFamily="34" charset="0"/>
              </a:rPr>
              <a:t>, </a:t>
            </a:r>
            <a:r>
              <a:rPr lang="en-US" sz="1800" b="0" i="0" u="none" strike="noStrike" dirty="0" err="1">
                <a:effectLst/>
                <a:latin typeface="Arial" panose="020B0604020202020204" pitchFamily="34" charset="0"/>
              </a:rPr>
              <a:t>kaynakların</a:t>
            </a:r>
            <a:r>
              <a:rPr lang="en-US" sz="1800" b="0" i="0" u="none" strike="noStrike" dirty="0">
                <a:effectLst/>
                <a:latin typeface="Arial" panose="020B0604020202020204" pitchFamily="34" charset="0"/>
              </a:rPr>
              <a:t> </a:t>
            </a:r>
            <a:r>
              <a:rPr lang="en-US" sz="1800" b="0" i="0" u="none" strike="noStrike" dirty="0" err="1">
                <a:effectLst/>
                <a:latin typeface="Arial" panose="020B0604020202020204" pitchFamily="34" charset="0"/>
              </a:rPr>
              <a:t>tahsis</a:t>
            </a:r>
            <a:r>
              <a:rPr lang="en-US" sz="1800" b="0" i="0" u="none" strike="noStrike" dirty="0">
                <a:effectLst/>
                <a:latin typeface="Arial" panose="020B0604020202020204" pitchFamily="34" charset="0"/>
              </a:rPr>
              <a:t> </a:t>
            </a:r>
            <a:r>
              <a:rPr lang="en-US" sz="1800" b="0" i="0" u="none" strike="noStrike" dirty="0" err="1">
                <a:effectLst/>
                <a:latin typeface="Arial" panose="020B0604020202020204" pitchFamily="34" charset="0"/>
              </a:rPr>
              <a:t>edilmesi</a:t>
            </a:r>
            <a:r>
              <a:rPr lang="en-US" sz="1800" b="0" i="0" u="none" strike="noStrike" dirty="0">
                <a:effectLst/>
                <a:latin typeface="Arial" panose="020B0604020202020204" pitchFamily="34" charset="0"/>
              </a:rPr>
              <a:t>.</a:t>
            </a:r>
            <a:r>
              <a:rPr lang="tr-TR" sz="1800" b="0" i="0" u="none" strike="noStrike" dirty="0">
                <a:effectLst/>
                <a:latin typeface="Arial" panose="020B0604020202020204" pitchFamily="34" charset="0"/>
              </a:rPr>
              <a:t> </a:t>
            </a:r>
            <a:endParaRPr lang="tr-TR" sz="1800" b="0" i="0" u="none" strike="noStrike" dirty="0">
              <a:effectLst/>
              <a:latin typeface="Segoe UI" panose="020B0502040204020203" pitchFamily="34" charset="0"/>
            </a:endParaRPr>
          </a:p>
          <a:p>
            <a:pPr rtl="0" fontAlgn="base">
              <a:lnSpc>
                <a:spcPct val="90000"/>
              </a:lnSpc>
            </a:pPr>
            <a:r>
              <a:rPr lang="en-US" sz="1800" b="1" i="0" u="none" strike="noStrike" dirty="0">
                <a:effectLst/>
                <a:latin typeface="Arial" panose="020B0604020202020204" pitchFamily="34" charset="0"/>
              </a:rPr>
              <a:t>1.2. </a:t>
            </a:r>
            <a:r>
              <a:rPr lang="en-US" sz="1800" b="0" i="0" u="none" strike="noStrike" dirty="0">
                <a:effectLst/>
                <a:latin typeface="Arial" panose="020B0604020202020204" pitchFamily="34" charset="0"/>
              </a:rPr>
              <a:t>Uygun </a:t>
            </a:r>
            <a:r>
              <a:rPr lang="en-US" sz="1800" b="0" i="0" u="none" strike="noStrike" dirty="0" err="1">
                <a:effectLst/>
                <a:latin typeface="Arial" panose="020B0604020202020204" pitchFamily="34" charset="0"/>
              </a:rPr>
              <a:t>bir</a:t>
            </a:r>
            <a:r>
              <a:rPr lang="en-US" sz="1800" b="0" i="0" u="none" strike="noStrike" dirty="0">
                <a:effectLst/>
                <a:latin typeface="Arial" panose="020B0604020202020204" pitchFamily="34" charset="0"/>
              </a:rPr>
              <a:t> </a:t>
            </a:r>
            <a:r>
              <a:rPr lang="en-US" sz="1800" b="0" i="0" u="none" strike="noStrike" dirty="0" err="1">
                <a:effectLst/>
                <a:latin typeface="Arial" panose="020B0604020202020204" pitchFamily="34" charset="0"/>
              </a:rPr>
              <a:t>ekip</a:t>
            </a:r>
            <a:r>
              <a:rPr lang="en-US" sz="1800" b="0" i="0" u="none" strike="noStrike" dirty="0">
                <a:effectLst/>
                <a:latin typeface="Arial" panose="020B0604020202020204" pitchFamily="34" charset="0"/>
              </a:rPr>
              <a:t> </a:t>
            </a:r>
            <a:r>
              <a:rPr lang="en-US" sz="1800" b="0" i="0" u="none" strike="noStrike" dirty="0" err="1">
                <a:effectLst/>
                <a:latin typeface="Arial" panose="020B0604020202020204" pitchFamily="34" charset="0"/>
              </a:rPr>
              <a:t>oluşturulması</a:t>
            </a:r>
            <a:r>
              <a:rPr lang="en-US" sz="1800" b="0" i="0" u="none" strike="noStrike" dirty="0">
                <a:effectLst/>
                <a:latin typeface="Arial" panose="020B0604020202020204" pitchFamily="34" charset="0"/>
              </a:rPr>
              <a:t>, </a:t>
            </a:r>
            <a:r>
              <a:rPr lang="en-US" sz="1800" b="0" i="0" u="none" strike="noStrike" dirty="0" err="1">
                <a:effectLst/>
                <a:latin typeface="Arial" panose="020B0604020202020204" pitchFamily="34" charset="0"/>
              </a:rPr>
              <a:t>rollerin</a:t>
            </a:r>
            <a:r>
              <a:rPr lang="en-US" sz="1800" b="0" i="0" u="none" strike="noStrike" dirty="0">
                <a:effectLst/>
                <a:latin typeface="Arial" panose="020B0604020202020204" pitchFamily="34" charset="0"/>
              </a:rPr>
              <a:t> </a:t>
            </a:r>
            <a:r>
              <a:rPr lang="en-US" sz="1800" b="0" i="0" u="none" strike="noStrike" dirty="0" err="1">
                <a:effectLst/>
                <a:latin typeface="Arial" panose="020B0604020202020204" pitchFamily="34" charset="0"/>
              </a:rPr>
              <a:t>ve</a:t>
            </a:r>
            <a:r>
              <a:rPr lang="en-US" sz="1800" b="0" i="0" u="none" strike="noStrike" dirty="0">
                <a:effectLst/>
                <a:latin typeface="Arial" panose="020B0604020202020204" pitchFamily="34" charset="0"/>
              </a:rPr>
              <a:t> </a:t>
            </a:r>
            <a:r>
              <a:rPr lang="en-US" sz="1800" b="0" i="0" u="none" strike="noStrike" dirty="0" err="1">
                <a:effectLst/>
                <a:latin typeface="Arial" panose="020B0604020202020204" pitchFamily="34" charset="0"/>
              </a:rPr>
              <a:t>sorumlulukların</a:t>
            </a:r>
            <a:r>
              <a:rPr lang="en-US" sz="1800" b="0" i="0" u="none" strike="noStrike" dirty="0">
                <a:effectLst/>
                <a:latin typeface="Arial" panose="020B0604020202020204" pitchFamily="34" charset="0"/>
              </a:rPr>
              <a:t> </a:t>
            </a:r>
            <a:r>
              <a:rPr lang="en-US" sz="1800" b="0" i="0" u="none" strike="noStrike" dirty="0" err="1">
                <a:effectLst/>
                <a:latin typeface="Arial" panose="020B0604020202020204" pitchFamily="34" charset="0"/>
              </a:rPr>
              <a:t>tanımlanması</a:t>
            </a:r>
            <a:r>
              <a:rPr lang="en-US" sz="1800" b="0" i="0" u="none" strike="noStrike" dirty="0">
                <a:effectLst/>
                <a:latin typeface="Arial" panose="020B0604020202020204" pitchFamily="34" charset="0"/>
              </a:rPr>
              <a:t>.</a:t>
            </a:r>
            <a:r>
              <a:rPr lang="tr-TR" sz="1800" b="0" i="0" u="none" strike="noStrike" dirty="0">
                <a:effectLst/>
                <a:latin typeface="Arial" panose="020B0604020202020204" pitchFamily="34" charset="0"/>
              </a:rPr>
              <a:t> </a:t>
            </a:r>
            <a:endParaRPr lang="tr-TR" sz="1800" b="0" i="0" u="none" strike="noStrike" dirty="0">
              <a:effectLst/>
              <a:latin typeface="Segoe UI" panose="020B0502040204020203" pitchFamily="34" charset="0"/>
            </a:endParaRPr>
          </a:p>
          <a:p>
            <a:pPr rtl="0" fontAlgn="base">
              <a:lnSpc>
                <a:spcPct val="90000"/>
              </a:lnSpc>
            </a:pPr>
            <a:r>
              <a:rPr lang="en-US" sz="1800" b="1" i="0" u="none" strike="noStrike" dirty="0">
                <a:effectLst/>
                <a:latin typeface="Arial" panose="020B0604020202020204" pitchFamily="34" charset="0"/>
              </a:rPr>
              <a:t>1.3. </a:t>
            </a:r>
            <a:r>
              <a:rPr lang="en-US" sz="1800" b="0" i="0" u="none" strike="noStrike" dirty="0" err="1">
                <a:effectLst/>
                <a:latin typeface="Arial" panose="020B0604020202020204" pitchFamily="34" charset="0"/>
              </a:rPr>
              <a:t>Proje</a:t>
            </a:r>
            <a:r>
              <a:rPr lang="en-US" sz="1800" b="0" i="0" u="none" strike="noStrike" dirty="0">
                <a:effectLst/>
                <a:latin typeface="Arial" panose="020B0604020202020204" pitchFamily="34" charset="0"/>
              </a:rPr>
              <a:t> </a:t>
            </a:r>
            <a:r>
              <a:rPr lang="en-US" sz="1800" b="0" i="0" u="none" strike="noStrike" dirty="0" err="1">
                <a:effectLst/>
                <a:latin typeface="Arial" panose="020B0604020202020204" pitchFamily="34" charset="0"/>
              </a:rPr>
              <a:t>planının</a:t>
            </a:r>
            <a:r>
              <a:rPr lang="en-US" sz="1800" b="0" i="0" u="none" strike="noStrike" dirty="0">
                <a:effectLst/>
                <a:latin typeface="Arial" panose="020B0604020202020204" pitchFamily="34" charset="0"/>
              </a:rPr>
              <a:t> </a:t>
            </a:r>
            <a:r>
              <a:rPr lang="en-US" sz="1800" b="0" i="0" u="none" strike="noStrike" dirty="0" err="1">
                <a:effectLst/>
                <a:latin typeface="Arial" panose="020B0604020202020204" pitchFamily="34" charset="0"/>
              </a:rPr>
              <a:t>oluşturulması</a:t>
            </a:r>
            <a:r>
              <a:rPr lang="en-US" sz="1800" b="0" i="0" u="none" strike="noStrike" dirty="0">
                <a:effectLst/>
                <a:latin typeface="Arial" panose="020B0604020202020204" pitchFamily="34" charset="0"/>
              </a:rPr>
              <a:t>, </a:t>
            </a:r>
            <a:r>
              <a:rPr lang="en-US" sz="1800" b="0" i="0" u="none" strike="noStrike" dirty="0" err="1">
                <a:effectLst/>
                <a:latin typeface="Arial" panose="020B0604020202020204" pitchFamily="34" charset="0"/>
              </a:rPr>
              <a:t>aşamaların</a:t>
            </a:r>
            <a:r>
              <a:rPr lang="en-US" sz="1800" b="0" i="0" u="none" strike="noStrike" dirty="0">
                <a:effectLst/>
                <a:latin typeface="Arial" panose="020B0604020202020204" pitchFamily="34" charset="0"/>
              </a:rPr>
              <a:t> </a:t>
            </a:r>
            <a:r>
              <a:rPr lang="en-US" sz="1800" b="0" i="0" u="none" strike="noStrike" dirty="0" err="1">
                <a:effectLst/>
                <a:latin typeface="Arial" panose="020B0604020202020204" pitchFamily="34" charset="0"/>
              </a:rPr>
              <a:t>belirlenmesi</a:t>
            </a:r>
            <a:r>
              <a:rPr lang="en-US" sz="1800" b="0" i="0" u="none" strike="noStrike" dirty="0">
                <a:effectLst/>
                <a:latin typeface="Arial" panose="020B0604020202020204" pitchFamily="34" charset="0"/>
              </a:rPr>
              <a:t> </a:t>
            </a:r>
            <a:r>
              <a:rPr lang="en-US" sz="1800" b="0" i="0" u="none" strike="noStrike" dirty="0" err="1">
                <a:effectLst/>
                <a:latin typeface="Arial" panose="020B0604020202020204" pitchFamily="34" charset="0"/>
              </a:rPr>
              <a:t>ve</a:t>
            </a:r>
            <a:r>
              <a:rPr lang="en-US" sz="1800" b="0" i="0" u="none" strike="noStrike" dirty="0">
                <a:effectLst/>
                <a:latin typeface="Arial" panose="020B0604020202020204" pitchFamily="34" charset="0"/>
              </a:rPr>
              <a:t> zaman </a:t>
            </a:r>
            <a:r>
              <a:rPr lang="en-US" sz="1800" b="0" i="0" u="none" strike="noStrike" dirty="0" err="1">
                <a:effectLst/>
                <a:latin typeface="Arial" panose="020B0604020202020204" pitchFamily="34" charset="0"/>
              </a:rPr>
              <a:t>çizelgesinin</a:t>
            </a:r>
            <a:r>
              <a:rPr lang="en-US" sz="1800" b="0" i="0" u="none" strike="noStrike" dirty="0">
                <a:effectLst/>
                <a:latin typeface="Arial" panose="020B0604020202020204" pitchFamily="34" charset="0"/>
              </a:rPr>
              <a:t> </a:t>
            </a:r>
            <a:r>
              <a:rPr lang="en-US" sz="1800" b="0" i="0" u="none" strike="noStrike" dirty="0" err="1">
                <a:effectLst/>
                <a:latin typeface="Arial" panose="020B0604020202020204" pitchFamily="34" charset="0"/>
              </a:rPr>
              <a:t>oluşturulması</a:t>
            </a:r>
            <a:r>
              <a:rPr lang="en-US" sz="1800" b="0" i="0" u="none" strike="noStrike" dirty="0">
                <a:effectLst/>
                <a:latin typeface="Arial" panose="020B0604020202020204" pitchFamily="34" charset="0"/>
              </a:rPr>
              <a:t>.</a:t>
            </a:r>
            <a:r>
              <a:rPr lang="tr-TR" sz="1800" b="0" i="0" u="none" strike="noStrike" dirty="0">
                <a:effectLst/>
                <a:latin typeface="Arial" panose="020B0604020202020204" pitchFamily="34" charset="0"/>
              </a:rPr>
              <a:t> </a:t>
            </a:r>
            <a:endParaRPr lang="tr-TR" sz="1800" b="0" i="0" u="none" strike="noStrike" dirty="0">
              <a:effectLst/>
              <a:latin typeface="Segoe UI" panose="020B0502040204020203" pitchFamily="34" charset="0"/>
            </a:endParaRPr>
          </a:p>
          <a:p>
            <a:pPr rtl="0" fontAlgn="base">
              <a:lnSpc>
                <a:spcPct val="90000"/>
              </a:lnSpc>
            </a:pPr>
            <a:r>
              <a:rPr lang="en-US" sz="1800" b="1" i="0" u="none" strike="noStrike" dirty="0">
                <a:effectLst/>
                <a:latin typeface="Arial" panose="020B0604020202020204" pitchFamily="34" charset="0"/>
              </a:rPr>
              <a:t>1.4. </a:t>
            </a:r>
            <a:r>
              <a:rPr lang="en-US" sz="1800" b="0" i="0" u="none" strike="noStrike" dirty="0" err="1">
                <a:effectLst/>
                <a:latin typeface="Arial" panose="020B0604020202020204" pitchFamily="34" charset="0"/>
              </a:rPr>
              <a:t>Risklerin</a:t>
            </a:r>
            <a:r>
              <a:rPr lang="en-US" sz="1800" b="0" i="0" u="none" strike="noStrike" dirty="0">
                <a:effectLst/>
                <a:latin typeface="Arial" panose="020B0604020202020204" pitchFamily="34" charset="0"/>
              </a:rPr>
              <a:t> </a:t>
            </a:r>
            <a:r>
              <a:rPr lang="en-US" sz="1800" b="0" i="0" u="none" strike="noStrike" dirty="0" err="1">
                <a:effectLst/>
                <a:latin typeface="Arial" panose="020B0604020202020204" pitchFamily="34" charset="0"/>
              </a:rPr>
              <a:t>belirlenmesi</a:t>
            </a:r>
            <a:r>
              <a:rPr lang="en-US" sz="1800" b="0" i="0" u="none" strike="noStrike" dirty="0">
                <a:effectLst/>
                <a:latin typeface="Arial" panose="020B0604020202020204" pitchFamily="34" charset="0"/>
              </a:rPr>
              <a:t> </a:t>
            </a:r>
            <a:r>
              <a:rPr lang="en-US" sz="1800" b="0" i="0" u="none" strike="noStrike" dirty="0" err="1">
                <a:effectLst/>
                <a:latin typeface="Arial" panose="020B0604020202020204" pitchFamily="34" charset="0"/>
              </a:rPr>
              <a:t>ve</a:t>
            </a:r>
            <a:r>
              <a:rPr lang="en-US" sz="1800" b="0" i="0" u="none" strike="noStrike" dirty="0">
                <a:effectLst/>
                <a:latin typeface="Arial" panose="020B0604020202020204" pitchFamily="34" charset="0"/>
              </a:rPr>
              <a:t> risk </a:t>
            </a:r>
            <a:r>
              <a:rPr lang="en-US" sz="1800" b="0" i="0" u="none" strike="noStrike" dirty="0" err="1">
                <a:effectLst/>
                <a:latin typeface="Arial" panose="020B0604020202020204" pitchFamily="34" charset="0"/>
              </a:rPr>
              <a:t>yönetim</a:t>
            </a:r>
            <a:r>
              <a:rPr lang="en-US" sz="1800" b="0" i="0" u="none" strike="noStrike" dirty="0">
                <a:effectLst/>
                <a:latin typeface="Arial" panose="020B0604020202020204" pitchFamily="34" charset="0"/>
              </a:rPr>
              <a:t> </a:t>
            </a:r>
            <a:r>
              <a:rPr lang="en-US" sz="1800" b="0" i="0" u="none" strike="noStrike" dirty="0" err="1">
                <a:effectLst/>
                <a:latin typeface="Arial" panose="020B0604020202020204" pitchFamily="34" charset="0"/>
              </a:rPr>
              <a:t>planının</a:t>
            </a:r>
            <a:r>
              <a:rPr lang="en-US" sz="1800" b="0" i="0" u="none" strike="noStrike" dirty="0">
                <a:effectLst/>
                <a:latin typeface="Arial" panose="020B0604020202020204" pitchFamily="34" charset="0"/>
              </a:rPr>
              <a:t> </a:t>
            </a:r>
            <a:r>
              <a:rPr lang="en-US" sz="1800" b="0" i="0" u="none" strike="noStrike" dirty="0" err="1">
                <a:effectLst/>
                <a:latin typeface="Arial" panose="020B0604020202020204" pitchFamily="34" charset="0"/>
              </a:rPr>
              <a:t>hazırlanması</a:t>
            </a:r>
            <a:r>
              <a:rPr lang="en-US" sz="1800" b="0" i="0" u="none" strike="noStrike" dirty="0">
                <a:effectLst/>
                <a:latin typeface="Arial" panose="020B0604020202020204" pitchFamily="34" charset="0"/>
              </a:rPr>
              <a:t>.</a:t>
            </a:r>
            <a:r>
              <a:rPr lang="tr-TR" sz="1800" b="0" i="0" u="none" strike="noStrike" dirty="0">
                <a:effectLst/>
                <a:latin typeface="Arial" panose="020B0604020202020204" pitchFamily="34" charset="0"/>
              </a:rPr>
              <a:t> </a:t>
            </a:r>
            <a:endParaRPr lang="tr-TR" sz="1800" b="0" i="0" u="none" strike="noStrike" dirty="0">
              <a:effectLst/>
              <a:latin typeface="Segoe UI" panose="020B0502040204020203" pitchFamily="34" charset="0"/>
            </a:endParaRPr>
          </a:p>
          <a:p>
            <a:pPr algn="l" rtl="0" fontAlgn="base"/>
            <a:endParaRPr lang="en-US" sz="1800" b="1" i="0" u="none" strike="noStrike" dirty="0">
              <a:solidFill>
                <a:srgbClr val="000000"/>
              </a:solidFill>
              <a:effectLst/>
              <a:latin typeface="Arial" panose="020B0604020202020204" pitchFamily="34" charset="0"/>
            </a:endParaRPr>
          </a:p>
          <a:p>
            <a:pPr algn="l" rtl="0" fontAlgn="base"/>
            <a:r>
              <a:rPr lang="en-US" sz="1800" b="1" i="0" u="none" strike="noStrike" dirty="0">
                <a:solidFill>
                  <a:srgbClr val="000000"/>
                </a:solidFill>
                <a:effectLst/>
                <a:latin typeface="Arial" panose="020B0604020202020204" pitchFamily="34" charset="0"/>
              </a:rPr>
              <a:t>Kim(</a:t>
            </a:r>
            <a:r>
              <a:rPr lang="en-US" sz="1800" b="1" i="0" u="none" strike="noStrike" dirty="0" err="1">
                <a:solidFill>
                  <a:srgbClr val="000000"/>
                </a:solidFill>
                <a:effectLst/>
                <a:latin typeface="Arial" panose="020B0604020202020204" pitchFamily="34" charset="0"/>
              </a:rPr>
              <a:t>ler</a:t>
            </a:r>
            <a:r>
              <a:rPr lang="en-US" sz="1800" b="1" i="0" u="none" strike="noStrike" dirty="0">
                <a:solidFill>
                  <a:srgbClr val="000000"/>
                </a:solidFill>
                <a:effectLst/>
                <a:latin typeface="Arial" panose="020B0604020202020204" pitchFamily="34" charset="0"/>
              </a:rPr>
              <a:t>) </a:t>
            </a:r>
            <a:r>
              <a:rPr lang="en-US" sz="1800" b="1" i="0" u="none" strike="noStrike" dirty="0" err="1">
                <a:solidFill>
                  <a:srgbClr val="000000"/>
                </a:solidFill>
                <a:effectLst/>
                <a:latin typeface="Arial" panose="020B0604020202020204" pitchFamily="34" charset="0"/>
              </a:rPr>
              <a:t>Tarafından</a:t>
            </a:r>
            <a:r>
              <a:rPr lang="en-US" sz="1800" b="1" i="0" u="none" strike="noStrike" dirty="0">
                <a:solidFill>
                  <a:srgbClr val="000000"/>
                </a:solidFill>
                <a:effectLst/>
                <a:latin typeface="Arial" panose="020B0604020202020204" pitchFamily="34" charset="0"/>
              </a:rPr>
              <a:t> </a:t>
            </a:r>
            <a:r>
              <a:rPr lang="en-US" sz="1800" b="1" i="0" u="none" strike="noStrike" dirty="0" err="1">
                <a:solidFill>
                  <a:srgbClr val="000000"/>
                </a:solidFill>
                <a:effectLst/>
                <a:latin typeface="Arial" panose="020B0604020202020204" pitchFamily="34" charset="0"/>
              </a:rPr>
              <a:t>Gerçekleştirileceği</a:t>
            </a:r>
            <a:r>
              <a:rPr lang="en-US" sz="1800" b="1" i="0" u="none" strike="noStrike" dirty="0">
                <a:solidFill>
                  <a:srgbClr val="000000"/>
                </a:solidFill>
                <a:effectLst/>
                <a:latin typeface="Arial" panose="020B0604020202020204" pitchFamily="34" charset="0"/>
              </a:rPr>
              <a:t>(*)</a:t>
            </a:r>
            <a:r>
              <a:rPr lang="tr-TR" sz="1800" b="0" i="0" u="none" strike="noStrike" dirty="0">
                <a:solidFill>
                  <a:srgbClr val="000000"/>
                </a:solidFill>
                <a:effectLst/>
                <a:latin typeface="Arial" panose="020B0604020202020204" pitchFamily="34" charset="0"/>
              </a:rPr>
              <a:t> </a:t>
            </a:r>
            <a:endParaRPr lang="tr-TR" sz="2800" b="0" i="0" u="none" strike="noStrike" dirty="0">
              <a:effectLst/>
              <a:latin typeface="Segoe UI" panose="020B0502040204020203" pitchFamily="34" charset="0"/>
            </a:endParaRPr>
          </a:p>
          <a:p>
            <a:pPr algn="l" rtl="0" fontAlgn="base"/>
            <a:r>
              <a:rPr lang="en-US" sz="1800" b="0" i="1" u="none" strike="noStrike" dirty="0">
                <a:effectLst/>
                <a:latin typeface="Arial" panose="020B0604020202020204" pitchFamily="34" charset="0"/>
              </a:rPr>
              <a:t> </a:t>
            </a:r>
            <a:r>
              <a:rPr lang="tr-TR" sz="1800" b="0" i="0" u="none" strike="noStrike" dirty="0">
                <a:effectLst/>
                <a:latin typeface="Arial" panose="020B0604020202020204" pitchFamily="34" charset="0"/>
              </a:rPr>
              <a:t> </a:t>
            </a:r>
            <a:endParaRPr lang="tr-TR" sz="2800" b="0" i="0" u="none" strike="noStrike" dirty="0">
              <a:effectLst/>
              <a:latin typeface="Segoe UI" panose="020B0502040204020203" pitchFamily="34" charset="0"/>
            </a:endParaRPr>
          </a:p>
          <a:p>
            <a:pPr algn="l" rtl="0" fontAlgn="base"/>
            <a:r>
              <a:rPr lang="en-US" sz="1800" b="1" i="0" u="none" strike="noStrike" dirty="0">
                <a:effectLst/>
                <a:latin typeface="Arial" panose="020B0604020202020204" pitchFamily="34" charset="0"/>
              </a:rPr>
              <a:t>1.1. </a:t>
            </a:r>
            <a:r>
              <a:rPr lang="en-US" sz="1800" b="0" i="0" u="none" strike="noStrike" dirty="0">
                <a:solidFill>
                  <a:srgbClr val="000000"/>
                </a:solidFill>
                <a:effectLst/>
                <a:latin typeface="Arial" panose="020B0604020202020204" pitchFamily="34" charset="0"/>
              </a:rPr>
              <a:t>Harun </a:t>
            </a:r>
            <a:r>
              <a:rPr lang="en-US" sz="1800" b="0" i="0" u="none" strike="noStrike" dirty="0" err="1">
                <a:solidFill>
                  <a:srgbClr val="000000"/>
                </a:solidFill>
                <a:effectLst/>
                <a:latin typeface="Arial" panose="020B0604020202020204" pitchFamily="34" charset="0"/>
              </a:rPr>
              <a:t>Oktay</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Araştırmacı</a:t>
            </a:r>
            <a:r>
              <a:rPr lang="en-US" sz="1800" b="0" i="0" u="none" strike="noStrike" dirty="0">
                <a:solidFill>
                  <a:srgbClr val="000000"/>
                </a:solidFill>
                <a:effectLst/>
                <a:latin typeface="Arial" panose="020B0604020202020204" pitchFamily="34" charset="0"/>
              </a:rPr>
              <a:t>)</a:t>
            </a:r>
            <a:r>
              <a:rPr lang="tr-TR" sz="1800" b="0" i="0" u="none" strike="noStrike" dirty="0">
                <a:solidFill>
                  <a:srgbClr val="000000"/>
                </a:solidFill>
                <a:effectLst/>
                <a:latin typeface="Arial" panose="020B0604020202020204" pitchFamily="34" charset="0"/>
              </a:rPr>
              <a:t> </a:t>
            </a:r>
            <a:endParaRPr lang="tr-TR" sz="2800" b="0" i="0" u="none" strike="noStrike" dirty="0">
              <a:effectLst/>
              <a:latin typeface="Segoe UI" panose="020B0502040204020203" pitchFamily="34" charset="0"/>
            </a:endParaRPr>
          </a:p>
          <a:p>
            <a:pPr algn="l" rtl="0" fontAlgn="base"/>
            <a:r>
              <a:rPr lang="en-US" sz="1800" b="1" i="0" u="none" strike="noStrike" dirty="0">
                <a:effectLst/>
                <a:latin typeface="Arial" panose="020B0604020202020204" pitchFamily="34" charset="0"/>
              </a:rPr>
              <a:t>1.2. </a:t>
            </a:r>
            <a:r>
              <a:rPr lang="en-US" sz="1800" b="0" i="0" u="none" strike="noStrike" dirty="0" err="1">
                <a:solidFill>
                  <a:srgbClr val="000000"/>
                </a:solidFill>
                <a:effectLst/>
                <a:latin typeface="Arial" panose="020B0604020202020204" pitchFamily="34" charset="0"/>
              </a:rPr>
              <a:t>Muhammet</a:t>
            </a:r>
            <a:r>
              <a:rPr lang="en-US" sz="1800" b="0" i="0" u="none" strike="noStrike" dirty="0">
                <a:solidFill>
                  <a:srgbClr val="000000"/>
                </a:solidFill>
                <a:effectLst/>
                <a:latin typeface="Arial" panose="020B0604020202020204" pitchFamily="34" charset="0"/>
              </a:rPr>
              <a:t> Ali </a:t>
            </a:r>
            <a:r>
              <a:rPr lang="en-US" sz="1800" b="0" i="0" u="none" strike="noStrike" dirty="0" err="1">
                <a:solidFill>
                  <a:srgbClr val="000000"/>
                </a:solidFill>
                <a:effectLst/>
                <a:latin typeface="Arial" panose="020B0604020202020204" pitchFamily="34" charset="0"/>
              </a:rPr>
              <a:t>Şen</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Araştırmacı</a:t>
            </a:r>
            <a:r>
              <a:rPr lang="en-US" sz="1800" b="0" i="0" u="none" strike="noStrike" dirty="0">
                <a:solidFill>
                  <a:srgbClr val="000000"/>
                </a:solidFill>
                <a:effectLst/>
                <a:latin typeface="Arial" panose="020B0604020202020204" pitchFamily="34" charset="0"/>
              </a:rPr>
              <a:t>)</a:t>
            </a:r>
            <a:r>
              <a:rPr lang="tr-TR" sz="1800" b="0" i="0" u="none" strike="noStrike" dirty="0">
                <a:solidFill>
                  <a:srgbClr val="000000"/>
                </a:solidFill>
                <a:effectLst/>
                <a:latin typeface="Arial" panose="020B0604020202020204" pitchFamily="34" charset="0"/>
              </a:rPr>
              <a:t> </a:t>
            </a:r>
            <a:endParaRPr lang="tr-TR" sz="2800" b="0" i="0" u="none" strike="noStrike" dirty="0">
              <a:effectLst/>
              <a:latin typeface="Segoe UI" panose="020B0502040204020203" pitchFamily="34" charset="0"/>
            </a:endParaRPr>
          </a:p>
          <a:p>
            <a:pPr algn="l" rtl="0" fontAlgn="base"/>
            <a:r>
              <a:rPr lang="en-US" sz="1800" b="1" i="0" u="none" strike="noStrike" dirty="0">
                <a:effectLst/>
                <a:latin typeface="Arial" panose="020B0604020202020204" pitchFamily="34" charset="0"/>
              </a:rPr>
              <a:t>1.3. </a:t>
            </a:r>
            <a:r>
              <a:rPr lang="en-US" sz="1800" b="0" i="0" u="none" strike="noStrike" dirty="0">
                <a:solidFill>
                  <a:srgbClr val="000000"/>
                </a:solidFill>
                <a:effectLst/>
                <a:latin typeface="Arial" panose="020B0604020202020204" pitchFamily="34" charset="0"/>
              </a:rPr>
              <a:t>Muhammed </a:t>
            </a:r>
            <a:r>
              <a:rPr lang="en-US" sz="1800" b="0" i="0" u="none" strike="noStrike" dirty="0" err="1">
                <a:solidFill>
                  <a:srgbClr val="000000"/>
                </a:solidFill>
                <a:effectLst/>
                <a:latin typeface="Arial" panose="020B0604020202020204" pitchFamily="34" charset="0"/>
              </a:rPr>
              <a:t>Kayra</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Bulut</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Araştırmacı</a:t>
            </a:r>
            <a:r>
              <a:rPr lang="en-US" sz="1800" b="0" i="0" u="none" strike="noStrike" dirty="0">
                <a:solidFill>
                  <a:srgbClr val="000000"/>
                </a:solidFill>
                <a:effectLst/>
                <a:latin typeface="Arial" panose="020B0604020202020204" pitchFamily="34" charset="0"/>
              </a:rPr>
              <a:t>)</a:t>
            </a:r>
            <a:r>
              <a:rPr lang="tr-TR" sz="1800" b="0" i="0" u="none" strike="noStrike" dirty="0">
                <a:solidFill>
                  <a:srgbClr val="000000"/>
                </a:solidFill>
                <a:effectLst/>
                <a:latin typeface="Arial" panose="020B0604020202020204" pitchFamily="34" charset="0"/>
              </a:rPr>
              <a:t> </a:t>
            </a:r>
            <a:endParaRPr lang="tr-TR" sz="2800" b="0" i="0" u="none" strike="noStrike" dirty="0">
              <a:effectLst/>
              <a:latin typeface="Segoe UI" panose="020B0502040204020203" pitchFamily="34" charset="0"/>
            </a:endParaRPr>
          </a:p>
          <a:p>
            <a:pPr algn="l" rtl="0" fontAlgn="base"/>
            <a:r>
              <a:rPr lang="en-US" sz="1800" b="1" i="0" u="none" strike="noStrike" dirty="0">
                <a:effectLst/>
                <a:latin typeface="Arial" panose="020B0604020202020204" pitchFamily="34" charset="0"/>
              </a:rPr>
              <a:t>1.4.</a:t>
            </a:r>
            <a:r>
              <a:rPr lang="en-US" sz="1800" b="0" i="0" u="none" strike="noStrike" dirty="0">
                <a:solidFill>
                  <a:srgbClr val="000000"/>
                </a:solidFill>
                <a:effectLst/>
                <a:latin typeface="Arial" panose="020B0604020202020204" pitchFamily="34" charset="0"/>
              </a:rPr>
              <a:t> Ayşe </a:t>
            </a:r>
            <a:r>
              <a:rPr lang="en-US" sz="1800" b="0" i="0" u="none" strike="noStrike" dirty="0" err="1">
                <a:solidFill>
                  <a:srgbClr val="000000"/>
                </a:solidFill>
                <a:effectLst/>
                <a:latin typeface="Arial" panose="020B0604020202020204" pitchFamily="34" charset="0"/>
              </a:rPr>
              <a:t>Dalgalı</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Danışman</a:t>
            </a:r>
            <a:r>
              <a:rPr lang="en-US" sz="1800" b="0" i="0" u="none" strike="noStrike" dirty="0">
                <a:solidFill>
                  <a:srgbClr val="000000"/>
                </a:solidFill>
                <a:effectLst/>
                <a:latin typeface="Arial" panose="020B0604020202020204" pitchFamily="34" charset="0"/>
              </a:rPr>
              <a:t>)</a:t>
            </a:r>
            <a:r>
              <a:rPr lang="tr-TR" sz="1800" b="0" i="0" u="none" strike="noStrike" dirty="0">
                <a:solidFill>
                  <a:srgbClr val="000000"/>
                </a:solidFill>
                <a:effectLst/>
                <a:latin typeface="Arial" panose="020B0604020202020204" pitchFamily="34" charset="0"/>
              </a:rPr>
              <a:t> </a:t>
            </a:r>
          </a:p>
          <a:p>
            <a:pPr algn="l" rtl="0" fontAlgn="base"/>
            <a:endParaRPr lang="tr-TR" sz="1800" b="0" i="0" u="none" strike="noStrike" dirty="0">
              <a:solidFill>
                <a:srgbClr val="000000"/>
              </a:solidFill>
              <a:effectLst/>
              <a:latin typeface="Arial" panose="020B0604020202020204" pitchFamily="34" charset="0"/>
            </a:endParaRPr>
          </a:p>
          <a:p>
            <a:pPr algn="just" rtl="0" fontAlgn="base"/>
            <a:r>
              <a:rPr lang="en-US" sz="1800" b="1" i="0" dirty="0" err="1">
                <a:effectLst/>
                <a:latin typeface="Arial" panose="020B0604020202020204" pitchFamily="34" charset="0"/>
              </a:rPr>
              <a:t>İP’nin</a:t>
            </a:r>
            <a:r>
              <a:rPr lang="en-US" sz="1800" b="1" i="0" dirty="0">
                <a:effectLst/>
                <a:latin typeface="Arial" panose="020B0604020202020204" pitchFamily="34" charset="0"/>
              </a:rPr>
              <a:t> </a:t>
            </a:r>
            <a:r>
              <a:rPr lang="en-US" sz="1800" b="1" i="0" dirty="0" err="1">
                <a:effectLst/>
                <a:latin typeface="Arial" panose="020B0604020202020204" pitchFamily="34" charset="0"/>
              </a:rPr>
              <a:t>Başarı</a:t>
            </a:r>
            <a:r>
              <a:rPr lang="en-US" sz="1800" b="1" i="0" dirty="0">
                <a:effectLst/>
                <a:latin typeface="Arial" panose="020B0604020202020204" pitchFamily="34" charset="0"/>
              </a:rPr>
              <a:t> </a:t>
            </a:r>
            <a:r>
              <a:rPr lang="en-US" sz="1800" b="1" i="0" dirty="0" err="1">
                <a:effectLst/>
                <a:latin typeface="Arial" panose="020B0604020202020204" pitchFamily="34" charset="0"/>
              </a:rPr>
              <a:t>Ölçütü</a:t>
            </a:r>
            <a:r>
              <a:rPr lang="en-US" sz="1800" b="1" i="0" dirty="0">
                <a:effectLst/>
                <a:latin typeface="Arial" panose="020B0604020202020204" pitchFamily="34" charset="0"/>
              </a:rPr>
              <a:t>: </a:t>
            </a:r>
            <a:r>
              <a:rPr lang="en-US" sz="1800" b="0" i="0" dirty="0" err="1">
                <a:effectLst/>
                <a:latin typeface="Arial" panose="020B0604020202020204" pitchFamily="34" charset="0"/>
              </a:rPr>
              <a:t>Proje</a:t>
            </a:r>
            <a:r>
              <a:rPr lang="en-US" sz="1800" b="0" i="0" dirty="0">
                <a:effectLst/>
                <a:latin typeface="Arial" panose="020B0604020202020204" pitchFamily="34" charset="0"/>
              </a:rPr>
              <a:t> </a:t>
            </a:r>
            <a:r>
              <a:rPr lang="en-US" sz="1800" b="0" i="0" dirty="0" err="1">
                <a:effectLst/>
                <a:latin typeface="Arial" panose="020B0604020202020204" pitchFamily="34" charset="0"/>
              </a:rPr>
              <a:t>ekibinin</a:t>
            </a:r>
            <a:r>
              <a:rPr lang="en-US" sz="1800" b="0" i="0" dirty="0">
                <a:effectLst/>
                <a:latin typeface="Arial" panose="020B0604020202020204" pitchFamily="34" charset="0"/>
              </a:rPr>
              <a:t> </a:t>
            </a:r>
            <a:r>
              <a:rPr lang="en-US" sz="1800" b="0" i="0" dirty="0" err="1">
                <a:effectLst/>
                <a:latin typeface="Arial" panose="020B0604020202020204" pitchFamily="34" charset="0"/>
              </a:rPr>
              <a:t>geliştirme</a:t>
            </a:r>
            <a:r>
              <a:rPr lang="en-US" sz="1800" b="0" i="0" dirty="0">
                <a:effectLst/>
                <a:latin typeface="Arial" panose="020B0604020202020204" pitchFamily="34" charset="0"/>
              </a:rPr>
              <a:t> </a:t>
            </a:r>
            <a:r>
              <a:rPr lang="en-US" sz="1800" b="0" i="0" dirty="0" err="1">
                <a:effectLst/>
                <a:latin typeface="Arial" panose="020B0604020202020204" pitchFamily="34" charset="0"/>
              </a:rPr>
              <a:t>süreçlerine</a:t>
            </a:r>
            <a:r>
              <a:rPr lang="en-US" sz="1800" b="0" i="0" dirty="0">
                <a:effectLst/>
                <a:latin typeface="Arial" panose="020B0604020202020204" pitchFamily="34" charset="0"/>
              </a:rPr>
              <a:t> </a:t>
            </a:r>
            <a:r>
              <a:rPr lang="en-US" sz="1800" b="0" i="0" dirty="0" err="1">
                <a:effectLst/>
                <a:latin typeface="Arial" panose="020B0604020202020204" pitchFamily="34" charset="0"/>
              </a:rPr>
              <a:t>başlamaya</a:t>
            </a:r>
            <a:r>
              <a:rPr lang="en-US" sz="1800" b="0" i="0" dirty="0">
                <a:effectLst/>
                <a:latin typeface="Arial" panose="020B0604020202020204" pitchFamily="34" charset="0"/>
              </a:rPr>
              <a:t> </a:t>
            </a:r>
            <a:r>
              <a:rPr lang="en-US" sz="1800" b="0" i="0" dirty="0" err="1">
                <a:effectLst/>
                <a:latin typeface="Arial" panose="020B0604020202020204" pitchFamily="34" charset="0"/>
              </a:rPr>
              <a:t>hazır</a:t>
            </a:r>
            <a:r>
              <a:rPr lang="en-US" sz="1800" b="0" i="0" dirty="0">
                <a:effectLst/>
                <a:latin typeface="Arial" panose="020B0604020202020204" pitchFamily="34" charset="0"/>
              </a:rPr>
              <a:t> </a:t>
            </a:r>
            <a:r>
              <a:rPr lang="en-US" sz="1800" b="0" i="0" dirty="0" err="1">
                <a:effectLst/>
                <a:latin typeface="Arial" panose="020B0604020202020204" pitchFamily="34" charset="0"/>
              </a:rPr>
              <a:t>hâle</a:t>
            </a:r>
            <a:r>
              <a:rPr lang="en-US" sz="1800" b="0" i="0" dirty="0">
                <a:effectLst/>
                <a:latin typeface="Arial" panose="020B0604020202020204" pitchFamily="34" charset="0"/>
              </a:rPr>
              <a:t> </a:t>
            </a:r>
            <a:r>
              <a:rPr lang="en-US" sz="1800" b="0" i="0" dirty="0" err="1">
                <a:effectLst/>
                <a:latin typeface="Arial" panose="020B0604020202020204" pitchFamily="34" charset="0"/>
              </a:rPr>
              <a:t>gelmesi</a:t>
            </a:r>
            <a:r>
              <a:rPr lang="en-US" sz="1800" b="0" i="0" dirty="0">
                <a:effectLst/>
                <a:latin typeface="Arial" panose="020B0604020202020204" pitchFamily="34" charset="0"/>
              </a:rPr>
              <a:t>.</a:t>
            </a:r>
            <a:r>
              <a:rPr lang="tr-TR" sz="1800" b="0" i="0" dirty="0">
                <a:effectLst/>
                <a:latin typeface="Arial" panose="020B0604020202020204" pitchFamily="34" charset="0"/>
              </a:rPr>
              <a:t> </a:t>
            </a:r>
            <a:endParaRPr lang="tr-TR" sz="4000" b="0" i="0" dirty="0">
              <a:effectLst/>
            </a:endParaRPr>
          </a:p>
          <a:p>
            <a:pPr algn="just" rtl="0" fontAlgn="base"/>
            <a:r>
              <a:rPr lang="en-US" sz="1800" b="1" i="0" dirty="0">
                <a:effectLst/>
                <a:latin typeface="Arial" panose="020B0604020202020204" pitchFamily="34" charset="0"/>
              </a:rPr>
              <a:t> </a:t>
            </a:r>
            <a:r>
              <a:rPr lang="tr-TR" sz="1800" b="0" i="0" dirty="0">
                <a:effectLst/>
                <a:latin typeface="Arial" panose="020B0604020202020204" pitchFamily="34" charset="0"/>
              </a:rPr>
              <a:t> </a:t>
            </a:r>
            <a:endParaRPr lang="tr-TR" sz="4000" b="0" i="0" dirty="0">
              <a:effectLst/>
            </a:endParaRPr>
          </a:p>
          <a:p>
            <a:pPr algn="just" rtl="0" fontAlgn="base"/>
            <a:r>
              <a:rPr lang="en-US" sz="1800" b="1" i="0" dirty="0">
                <a:effectLst/>
                <a:latin typeface="Arial" panose="020B0604020202020204" pitchFamily="34" charset="0"/>
              </a:rPr>
              <a:t>Ara </a:t>
            </a:r>
            <a:r>
              <a:rPr lang="en-US" sz="1800" b="1" i="0" dirty="0" err="1">
                <a:effectLst/>
                <a:latin typeface="Arial" panose="020B0604020202020204" pitchFamily="34" charset="0"/>
              </a:rPr>
              <a:t>Çıktılar</a:t>
            </a:r>
            <a:r>
              <a:rPr lang="en-US" sz="1800" b="1" i="0" dirty="0">
                <a:effectLst/>
                <a:latin typeface="Arial" panose="020B0604020202020204" pitchFamily="34" charset="0"/>
              </a:rPr>
              <a:t>: </a:t>
            </a:r>
            <a:r>
              <a:rPr lang="tr-TR" sz="1800" b="0" i="0" dirty="0">
                <a:effectLst/>
                <a:latin typeface="Arial" panose="020B0604020202020204" pitchFamily="34" charset="0"/>
              </a:rPr>
              <a:t> </a:t>
            </a:r>
            <a:endParaRPr lang="tr-TR" sz="4000" b="0" i="0" dirty="0">
              <a:effectLst/>
            </a:endParaRPr>
          </a:p>
          <a:p>
            <a:pPr algn="just" rtl="0" fontAlgn="base"/>
            <a:r>
              <a:rPr lang="en-US" sz="1800" b="1" i="0" dirty="0">
                <a:effectLst/>
                <a:latin typeface="Arial" panose="020B0604020202020204" pitchFamily="34" charset="0"/>
              </a:rPr>
              <a:t>1.1. </a:t>
            </a:r>
            <a:r>
              <a:rPr lang="en-US" sz="1800" b="0" i="0" dirty="0" err="1">
                <a:effectLst/>
                <a:latin typeface="Arial" panose="020B0604020202020204" pitchFamily="34" charset="0"/>
              </a:rPr>
              <a:t>Proje</a:t>
            </a:r>
            <a:r>
              <a:rPr lang="en-US" sz="1800" b="0" i="0" dirty="0">
                <a:effectLst/>
                <a:latin typeface="Arial" panose="020B0604020202020204" pitchFamily="34" charset="0"/>
              </a:rPr>
              <a:t> </a:t>
            </a:r>
            <a:r>
              <a:rPr lang="en-US" sz="1800" b="0" i="0" dirty="0" err="1">
                <a:effectLst/>
                <a:latin typeface="Arial" panose="020B0604020202020204" pitchFamily="34" charset="0"/>
              </a:rPr>
              <a:t>hedeflerinin</a:t>
            </a:r>
            <a:r>
              <a:rPr lang="en-US" sz="1800" b="0" i="0" dirty="0">
                <a:effectLst/>
                <a:latin typeface="Arial" panose="020B0604020202020204" pitchFamily="34" charset="0"/>
              </a:rPr>
              <a:t> </a:t>
            </a:r>
            <a:r>
              <a:rPr lang="en-US" sz="1800" b="0" i="0" dirty="0" err="1">
                <a:effectLst/>
                <a:latin typeface="Arial" panose="020B0604020202020204" pitchFamily="34" charset="0"/>
              </a:rPr>
              <a:t>ve</a:t>
            </a:r>
            <a:r>
              <a:rPr lang="en-US" sz="1800" b="0" i="0" dirty="0">
                <a:effectLst/>
                <a:latin typeface="Arial" panose="020B0604020202020204" pitchFamily="34" charset="0"/>
              </a:rPr>
              <a:t> </a:t>
            </a:r>
            <a:r>
              <a:rPr lang="en-US" sz="1800" b="0" i="0" dirty="0" err="1">
                <a:effectLst/>
                <a:latin typeface="Arial" panose="020B0604020202020204" pitchFamily="34" charset="0"/>
              </a:rPr>
              <a:t>teslim</a:t>
            </a:r>
            <a:r>
              <a:rPr lang="en-US" sz="1800" b="0" i="0" dirty="0">
                <a:effectLst/>
                <a:latin typeface="Arial" panose="020B0604020202020204" pitchFamily="34" charset="0"/>
              </a:rPr>
              <a:t> </a:t>
            </a:r>
            <a:r>
              <a:rPr lang="en-US" sz="1800" b="0" i="0" dirty="0" err="1">
                <a:effectLst/>
                <a:latin typeface="Arial" panose="020B0604020202020204" pitchFamily="34" charset="0"/>
              </a:rPr>
              <a:t>tarihlerinin</a:t>
            </a:r>
            <a:r>
              <a:rPr lang="en-US" sz="1800" b="0" i="0" dirty="0">
                <a:effectLst/>
                <a:latin typeface="Arial" panose="020B0604020202020204" pitchFamily="34" charset="0"/>
              </a:rPr>
              <a:t> </a:t>
            </a:r>
            <a:r>
              <a:rPr lang="en-US" sz="1800" b="0" i="0" dirty="0" err="1">
                <a:effectLst/>
                <a:latin typeface="Arial" panose="020B0604020202020204" pitchFamily="34" charset="0"/>
              </a:rPr>
              <a:t>belirlendiği</a:t>
            </a:r>
            <a:r>
              <a:rPr lang="en-US" sz="1800" b="0" i="0" dirty="0">
                <a:effectLst/>
                <a:latin typeface="Arial" panose="020B0604020202020204" pitchFamily="34" charset="0"/>
              </a:rPr>
              <a:t> </a:t>
            </a:r>
            <a:r>
              <a:rPr lang="en-US" sz="1800" b="0" i="0" dirty="0" err="1">
                <a:effectLst/>
                <a:latin typeface="Arial" panose="020B0604020202020204" pitchFamily="34" charset="0"/>
              </a:rPr>
              <a:t>bir</a:t>
            </a:r>
            <a:r>
              <a:rPr lang="en-US" sz="1800" b="0" i="0" dirty="0">
                <a:effectLst/>
                <a:latin typeface="Arial" panose="020B0604020202020204" pitchFamily="34" charset="0"/>
              </a:rPr>
              <a:t> </a:t>
            </a:r>
            <a:r>
              <a:rPr lang="en-US" sz="1800" b="0" i="0" dirty="0" err="1">
                <a:effectLst/>
                <a:latin typeface="Arial" panose="020B0604020202020204" pitchFamily="34" charset="0"/>
              </a:rPr>
              <a:t>proje</a:t>
            </a:r>
            <a:r>
              <a:rPr lang="en-US" sz="1800" b="0" i="0" dirty="0">
                <a:effectLst/>
                <a:latin typeface="Arial" panose="020B0604020202020204" pitchFamily="34" charset="0"/>
              </a:rPr>
              <a:t> </a:t>
            </a:r>
            <a:r>
              <a:rPr lang="en-US" sz="1800" b="0" i="0" dirty="0" err="1">
                <a:effectLst/>
                <a:latin typeface="Arial" panose="020B0604020202020204" pitchFamily="34" charset="0"/>
              </a:rPr>
              <a:t>planı</a:t>
            </a:r>
            <a:r>
              <a:rPr lang="en-US" sz="1800" b="0" i="0" dirty="0">
                <a:effectLst/>
                <a:latin typeface="Arial" panose="020B0604020202020204" pitchFamily="34" charset="0"/>
              </a:rPr>
              <a:t>.</a:t>
            </a:r>
            <a:r>
              <a:rPr lang="tr-TR" sz="1800" b="0" i="0" dirty="0">
                <a:effectLst/>
                <a:latin typeface="Arial" panose="020B0604020202020204" pitchFamily="34" charset="0"/>
              </a:rPr>
              <a:t> </a:t>
            </a:r>
            <a:endParaRPr lang="tr-TR" sz="4000" b="0" i="0" dirty="0">
              <a:effectLst/>
            </a:endParaRPr>
          </a:p>
          <a:p>
            <a:pPr algn="l" rtl="0" fontAlgn="base"/>
            <a:r>
              <a:rPr lang="en-US" sz="1800" b="1" i="0" dirty="0">
                <a:effectLst/>
                <a:latin typeface="Arial" panose="020B0604020202020204" pitchFamily="34" charset="0"/>
              </a:rPr>
              <a:t>1.2. </a:t>
            </a:r>
            <a:r>
              <a:rPr lang="en-US" sz="1800" b="0" i="0" dirty="0" err="1">
                <a:effectLst/>
                <a:latin typeface="Arial" panose="020B0604020202020204" pitchFamily="34" charset="0"/>
              </a:rPr>
              <a:t>Ekip</a:t>
            </a:r>
            <a:r>
              <a:rPr lang="en-US" sz="1800" b="0" i="0" dirty="0">
                <a:effectLst/>
                <a:latin typeface="Arial" panose="020B0604020202020204" pitchFamily="34" charset="0"/>
              </a:rPr>
              <a:t> </a:t>
            </a:r>
            <a:r>
              <a:rPr lang="en-US" sz="1800" b="0" i="0" dirty="0" err="1">
                <a:effectLst/>
                <a:latin typeface="Arial" panose="020B0604020202020204" pitchFamily="34" charset="0"/>
              </a:rPr>
              <a:t>üyelerinin</a:t>
            </a:r>
            <a:r>
              <a:rPr lang="en-US" sz="1800" b="0" i="0" dirty="0">
                <a:effectLst/>
                <a:latin typeface="Arial" panose="020B0604020202020204" pitchFamily="34" charset="0"/>
              </a:rPr>
              <a:t> </a:t>
            </a:r>
            <a:r>
              <a:rPr lang="en-US" sz="1800" b="0" i="0" dirty="0" err="1">
                <a:effectLst/>
                <a:latin typeface="Arial" panose="020B0604020202020204" pitchFamily="34" charset="0"/>
              </a:rPr>
              <a:t>rollerinin</a:t>
            </a:r>
            <a:r>
              <a:rPr lang="en-US" sz="1800" b="0" i="0" dirty="0">
                <a:effectLst/>
                <a:latin typeface="Arial" panose="020B0604020202020204" pitchFamily="34" charset="0"/>
              </a:rPr>
              <a:t> </a:t>
            </a:r>
            <a:r>
              <a:rPr lang="en-US" sz="1800" b="0" i="0" dirty="0" err="1">
                <a:effectLst/>
                <a:latin typeface="Arial" panose="020B0604020202020204" pitchFamily="34" charset="0"/>
              </a:rPr>
              <a:t>ve</a:t>
            </a:r>
            <a:r>
              <a:rPr lang="en-US" sz="1800" b="0" i="0" dirty="0">
                <a:effectLst/>
                <a:latin typeface="Arial" panose="020B0604020202020204" pitchFamily="34" charset="0"/>
              </a:rPr>
              <a:t> </a:t>
            </a:r>
            <a:r>
              <a:rPr lang="en-US" sz="1800" b="0" i="0" dirty="0" err="1">
                <a:effectLst/>
                <a:latin typeface="Arial" panose="020B0604020202020204" pitchFamily="34" charset="0"/>
              </a:rPr>
              <a:t>sorumluluklarının</a:t>
            </a:r>
            <a:r>
              <a:rPr lang="en-US" sz="1800" b="0" i="0" dirty="0">
                <a:effectLst/>
                <a:latin typeface="Arial" panose="020B0604020202020204" pitchFamily="34" charset="0"/>
              </a:rPr>
              <a:t> </a:t>
            </a:r>
            <a:r>
              <a:rPr lang="en-US" sz="1800" b="0" i="0" dirty="0" err="1">
                <a:effectLst/>
                <a:latin typeface="Arial" panose="020B0604020202020204" pitchFamily="34" charset="0"/>
              </a:rPr>
              <a:t>tanımlandığı</a:t>
            </a:r>
            <a:r>
              <a:rPr lang="en-US" sz="1800" b="0" i="0" dirty="0">
                <a:effectLst/>
                <a:latin typeface="Arial" panose="020B0604020202020204" pitchFamily="34" charset="0"/>
              </a:rPr>
              <a:t> </a:t>
            </a:r>
            <a:r>
              <a:rPr lang="en-US" sz="1800" b="0" i="0" dirty="0" err="1">
                <a:effectLst/>
                <a:latin typeface="Arial" panose="020B0604020202020204" pitchFamily="34" charset="0"/>
              </a:rPr>
              <a:t>bir</a:t>
            </a:r>
            <a:r>
              <a:rPr lang="en-US" sz="1800" b="0" i="0" dirty="0">
                <a:effectLst/>
                <a:latin typeface="Arial" panose="020B0604020202020204" pitchFamily="34" charset="0"/>
              </a:rPr>
              <a:t> </a:t>
            </a:r>
            <a:r>
              <a:rPr lang="en-US" sz="1800" b="0" i="0" dirty="0" err="1">
                <a:effectLst/>
                <a:latin typeface="Arial" panose="020B0604020202020204" pitchFamily="34" charset="0"/>
              </a:rPr>
              <a:t>ekip</a:t>
            </a:r>
            <a:r>
              <a:rPr lang="en-US" sz="1800" b="0" i="0" dirty="0">
                <a:effectLst/>
                <a:latin typeface="Arial" panose="020B0604020202020204" pitchFamily="34" charset="0"/>
              </a:rPr>
              <a:t> </a:t>
            </a:r>
            <a:r>
              <a:rPr lang="en-US" sz="1800" b="0" i="0" dirty="0" err="1">
                <a:effectLst/>
                <a:latin typeface="Arial" panose="020B0604020202020204" pitchFamily="34" charset="0"/>
              </a:rPr>
              <a:t>yapılandırması</a:t>
            </a:r>
            <a:r>
              <a:rPr lang="en-US" sz="1800" b="0" i="0" dirty="0">
                <a:effectLst/>
                <a:latin typeface="Arial" panose="020B0604020202020204" pitchFamily="34" charset="0"/>
              </a:rPr>
              <a:t>.</a:t>
            </a:r>
            <a:r>
              <a:rPr lang="tr-TR" sz="1800" b="0" i="0" dirty="0">
                <a:effectLst/>
                <a:latin typeface="Arial" panose="020B0604020202020204" pitchFamily="34" charset="0"/>
              </a:rPr>
              <a:t> </a:t>
            </a:r>
            <a:endParaRPr lang="tr-TR" sz="4000" b="0" i="0" dirty="0">
              <a:effectLst/>
            </a:endParaRPr>
          </a:p>
          <a:p>
            <a:pPr algn="l" rtl="0" fontAlgn="base"/>
            <a:r>
              <a:rPr lang="en-US" sz="1800" b="1" i="0" dirty="0">
                <a:effectLst/>
                <a:latin typeface="Arial" panose="020B0604020202020204" pitchFamily="34" charset="0"/>
              </a:rPr>
              <a:t>1.3. </a:t>
            </a:r>
            <a:r>
              <a:rPr lang="en-US" sz="1800" b="0" i="0" dirty="0" err="1">
                <a:effectLst/>
                <a:latin typeface="Arial" panose="020B0604020202020204" pitchFamily="34" charset="0"/>
              </a:rPr>
              <a:t>Risklerin</a:t>
            </a:r>
            <a:r>
              <a:rPr lang="en-US" sz="1800" b="0" i="0" dirty="0">
                <a:effectLst/>
                <a:latin typeface="Arial" panose="020B0604020202020204" pitchFamily="34" charset="0"/>
              </a:rPr>
              <a:t> </a:t>
            </a:r>
            <a:r>
              <a:rPr lang="en-US" sz="1800" b="0" i="0" dirty="0" err="1">
                <a:effectLst/>
                <a:latin typeface="Arial" panose="020B0604020202020204" pitchFamily="34" charset="0"/>
              </a:rPr>
              <a:t>belirlenmesi</a:t>
            </a:r>
            <a:r>
              <a:rPr lang="en-US" sz="1800" b="0" i="0" dirty="0">
                <a:effectLst/>
                <a:latin typeface="Arial" panose="020B0604020202020204" pitchFamily="34" charset="0"/>
              </a:rPr>
              <a:t> </a:t>
            </a:r>
            <a:r>
              <a:rPr lang="en-US" sz="1800" b="0" i="0" dirty="0" err="1">
                <a:effectLst/>
                <a:latin typeface="Arial" panose="020B0604020202020204" pitchFamily="34" charset="0"/>
              </a:rPr>
              <a:t>ve</a:t>
            </a:r>
            <a:r>
              <a:rPr lang="en-US" sz="1800" b="0" i="0" dirty="0">
                <a:effectLst/>
                <a:latin typeface="Arial" panose="020B0604020202020204" pitchFamily="34" charset="0"/>
              </a:rPr>
              <a:t> risk </a:t>
            </a:r>
            <a:r>
              <a:rPr lang="en-US" sz="1800" b="0" i="0" dirty="0" err="1">
                <a:effectLst/>
                <a:latin typeface="Arial" panose="020B0604020202020204" pitchFamily="34" charset="0"/>
              </a:rPr>
              <a:t>yönetim</a:t>
            </a:r>
            <a:r>
              <a:rPr lang="en-US" sz="1800" b="0" i="0" dirty="0">
                <a:effectLst/>
                <a:latin typeface="Arial" panose="020B0604020202020204" pitchFamily="34" charset="0"/>
              </a:rPr>
              <a:t> </a:t>
            </a:r>
            <a:r>
              <a:rPr lang="en-US" sz="1800" b="0" i="0" dirty="0" err="1">
                <a:effectLst/>
                <a:latin typeface="Arial" panose="020B0604020202020204" pitchFamily="34" charset="0"/>
              </a:rPr>
              <a:t>planının</a:t>
            </a:r>
            <a:r>
              <a:rPr lang="en-US" sz="1800" b="0" i="0" dirty="0">
                <a:effectLst/>
                <a:latin typeface="Arial" panose="020B0604020202020204" pitchFamily="34" charset="0"/>
              </a:rPr>
              <a:t> </a:t>
            </a:r>
            <a:r>
              <a:rPr lang="en-US" sz="1800" b="0" i="0" dirty="0" err="1">
                <a:effectLst/>
                <a:latin typeface="Arial" panose="020B0604020202020204" pitchFamily="34" charset="0"/>
              </a:rPr>
              <a:t>hazırlanmasıyla</a:t>
            </a:r>
            <a:r>
              <a:rPr lang="en-US" sz="1800" b="0" i="0" dirty="0">
                <a:effectLst/>
                <a:latin typeface="Arial" panose="020B0604020202020204" pitchFamily="34" charset="0"/>
              </a:rPr>
              <a:t> </a:t>
            </a:r>
            <a:r>
              <a:rPr lang="en-US" sz="1800" b="0" i="0" dirty="0" err="1">
                <a:effectLst/>
                <a:latin typeface="Arial" panose="020B0604020202020204" pitchFamily="34" charset="0"/>
              </a:rPr>
              <a:t>ilgili</a:t>
            </a:r>
            <a:r>
              <a:rPr lang="en-US" sz="1800" b="0" i="0" dirty="0">
                <a:effectLst/>
                <a:latin typeface="Arial" panose="020B0604020202020204" pitchFamily="34" charset="0"/>
              </a:rPr>
              <a:t> </a:t>
            </a:r>
            <a:r>
              <a:rPr lang="en-US" sz="1800" b="0" i="0" dirty="0" err="1">
                <a:effectLst/>
                <a:latin typeface="Arial" panose="020B0604020202020204" pitchFamily="34" charset="0"/>
              </a:rPr>
              <a:t>belgeler</a:t>
            </a:r>
            <a:r>
              <a:rPr lang="en-US" sz="1800" b="0" i="0" dirty="0">
                <a:effectLst/>
                <a:latin typeface="Arial" panose="020B0604020202020204" pitchFamily="34" charset="0"/>
              </a:rPr>
              <a:t>.</a:t>
            </a:r>
            <a:r>
              <a:rPr lang="tr-TR" sz="1800" b="0" i="0" dirty="0">
                <a:effectLst/>
                <a:latin typeface="Arial" panose="020B0604020202020204" pitchFamily="34" charset="0"/>
              </a:rPr>
              <a:t> </a:t>
            </a:r>
            <a:endParaRPr lang="tr-TR" sz="4000" b="0" i="0" dirty="0">
              <a:effectLst/>
            </a:endParaRPr>
          </a:p>
          <a:p>
            <a:pPr algn="l" rtl="0" fontAlgn="base"/>
            <a:r>
              <a:rPr lang="en-US" sz="1800" b="1" i="0" dirty="0">
                <a:effectLst/>
                <a:latin typeface="Arial" panose="020B0604020202020204" pitchFamily="34" charset="0"/>
              </a:rPr>
              <a:t> </a:t>
            </a:r>
            <a:r>
              <a:rPr lang="tr-TR" sz="1800" b="0" i="0" dirty="0">
                <a:effectLst/>
                <a:latin typeface="Arial" panose="020B0604020202020204" pitchFamily="34" charset="0"/>
              </a:rPr>
              <a:t> </a:t>
            </a:r>
            <a:endParaRPr lang="tr-TR" sz="4000" b="0" i="0" dirty="0">
              <a:effectLst/>
            </a:endParaRPr>
          </a:p>
          <a:p>
            <a:pPr algn="l" rtl="0" fontAlgn="base"/>
            <a:endParaRPr lang="tr-TR" sz="2800" b="0" i="0" u="none" strike="noStrike" dirty="0">
              <a:effectLst/>
              <a:latin typeface="Segoe UI" panose="020B0502040204020203" pitchFamily="34" charset="0"/>
            </a:endParaRPr>
          </a:p>
        </p:txBody>
      </p:sp>
      <p:sp>
        <p:nvSpPr>
          <p:cNvPr id="4" name="Slide Number Placeholder 3"/>
          <p:cNvSpPr>
            <a:spLocks noGrp="1"/>
          </p:cNvSpPr>
          <p:nvPr>
            <p:ph type="sldNum" sz="quarter" idx="5"/>
          </p:nvPr>
        </p:nvSpPr>
        <p:spPr/>
        <p:txBody>
          <a:bodyPr/>
          <a:lstStyle/>
          <a:p>
            <a:fld id="{31082173-E209-43AD-8FDD-E8413C011A86}" type="slidenum">
              <a:rPr lang="en-TR" smtClean="0"/>
              <a:t>17</a:t>
            </a:fld>
            <a:endParaRPr lang="en-TR"/>
          </a:p>
        </p:txBody>
      </p:sp>
    </p:spTree>
    <p:extLst>
      <p:ext uri="{BB962C8B-B14F-4D97-AF65-F5344CB8AC3E}">
        <p14:creationId xmlns:p14="http://schemas.microsoft.com/office/powerpoint/2010/main" val="13608322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US" sz="1800" b="1" i="0" u="none" strike="noStrike" dirty="0">
                <a:effectLst/>
                <a:latin typeface="Arial" panose="020B0604020202020204" pitchFamily="34" charset="0"/>
              </a:rPr>
              <a:t>İP </a:t>
            </a:r>
            <a:r>
              <a:rPr lang="en-US" sz="1800" b="1" i="0" u="none" strike="noStrike" dirty="0" err="1">
                <a:effectLst/>
                <a:latin typeface="Arial" panose="020B0604020202020204" pitchFamily="34" charset="0"/>
              </a:rPr>
              <a:t>Kapsamında</a:t>
            </a:r>
            <a:r>
              <a:rPr lang="en-US" sz="1800" b="1" i="0" u="none" strike="noStrike" dirty="0">
                <a:effectLst/>
                <a:latin typeface="Arial" panose="020B0604020202020204" pitchFamily="34" charset="0"/>
              </a:rPr>
              <a:t> </a:t>
            </a:r>
            <a:r>
              <a:rPr lang="en-US" sz="1800" b="1" i="0" u="none" strike="noStrike" dirty="0" err="1">
                <a:effectLst/>
                <a:latin typeface="Arial" panose="020B0604020202020204" pitchFamily="34" charset="0"/>
              </a:rPr>
              <a:t>Yapılacak</a:t>
            </a:r>
            <a:r>
              <a:rPr lang="en-US" sz="1800" b="1" i="0" u="none" strike="noStrike" dirty="0">
                <a:effectLst/>
                <a:latin typeface="Arial" panose="020B0604020202020204" pitchFamily="34" charset="0"/>
              </a:rPr>
              <a:t> </a:t>
            </a:r>
            <a:r>
              <a:rPr lang="en-US" sz="1800" b="1" i="0" u="none" strike="noStrike" dirty="0" err="1">
                <a:effectLst/>
                <a:latin typeface="Arial" panose="020B0604020202020204" pitchFamily="34" charset="0"/>
              </a:rPr>
              <a:t>İşler</a:t>
            </a:r>
            <a:r>
              <a:rPr lang="en-US" sz="1800" b="1" i="0" u="none" strike="noStrike" dirty="0">
                <a:effectLst/>
                <a:latin typeface="Arial" panose="020B0604020202020204" pitchFamily="34" charset="0"/>
              </a:rPr>
              <a:t>/</a:t>
            </a:r>
            <a:r>
              <a:rPr lang="en-US" sz="1800" b="1" i="0" u="none" strike="noStrike" dirty="0" err="1">
                <a:effectLst/>
                <a:latin typeface="Arial" panose="020B0604020202020204" pitchFamily="34" charset="0"/>
              </a:rPr>
              <a:t>Görevler</a:t>
            </a:r>
            <a:r>
              <a:rPr lang="en-US" sz="1800" b="1" i="0" u="none" strike="noStrike" dirty="0">
                <a:effectLst/>
                <a:latin typeface="Arial" panose="020B0604020202020204" pitchFamily="34" charset="0"/>
              </a:rPr>
              <a:t>:</a:t>
            </a:r>
            <a:r>
              <a:rPr lang="tr-TR" sz="1800" b="0" i="0" u="none" strike="noStrike" dirty="0">
                <a:effectLst/>
                <a:latin typeface="Arial" panose="020B0604020202020204" pitchFamily="34" charset="0"/>
              </a:rPr>
              <a:t> </a:t>
            </a:r>
            <a:endParaRPr lang="tr-TR" sz="2800" b="0" i="0" u="none" strike="noStrike" dirty="0">
              <a:effectLst/>
              <a:latin typeface="Segoe UI" panose="020B0502040204020203" pitchFamily="34" charset="0"/>
            </a:endParaRPr>
          </a:p>
          <a:p>
            <a:pPr algn="l" rtl="0" fontAlgn="base"/>
            <a:r>
              <a:rPr lang="en-US" sz="1800" b="0" i="0" u="none" strike="noStrike" dirty="0">
                <a:effectLst/>
                <a:latin typeface="Arial" panose="020B0604020202020204" pitchFamily="34" charset="0"/>
              </a:rPr>
              <a:t> </a:t>
            </a:r>
            <a:r>
              <a:rPr lang="tr-TR" sz="1800" b="0" i="0" u="none" strike="noStrike" dirty="0">
                <a:effectLst/>
                <a:latin typeface="Arial" panose="020B0604020202020204" pitchFamily="34" charset="0"/>
              </a:rPr>
              <a:t> </a:t>
            </a:r>
            <a:endParaRPr lang="tr-TR" sz="2800" b="0" i="0" u="none" strike="noStrike" dirty="0">
              <a:effectLst/>
              <a:latin typeface="Segoe UI" panose="020B0502040204020203" pitchFamily="34" charset="0"/>
            </a:endParaRPr>
          </a:p>
          <a:p>
            <a:pPr algn="l" rtl="0" fontAlgn="base"/>
            <a:r>
              <a:rPr lang="en-US" sz="1800" b="1" i="0" u="none" strike="noStrike" dirty="0">
                <a:effectLst/>
                <a:latin typeface="Arial" panose="020B0604020202020204" pitchFamily="34" charset="0"/>
              </a:rPr>
              <a:t>1.1. </a:t>
            </a:r>
            <a:r>
              <a:rPr lang="en-US" sz="1800" b="0" i="0" u="none" strike="noStrike" dirty="0" err="1">
                <a:effectLst/>
                <a:latin typeface="Arial" panose="020B0604020202020204" pitchFamily="34" charset="0"/>
              </a:rPr>
              <a:t>İlgili</a:t>
            </a:r>
            <a:r>
              <a:rPr lang="en-US" sz="1800" b="0" i="0" u="none" strike="noStrike" dirty="0">
                <a:effectLst/>
                <a:latin typeface="Arial" panose="020B0604020202020204" pitchFamily="34" charset="0"/>
              </a:rPr>
              <a:t> </a:t>
            </a:r>
            <a:r>
              <a:rPr lang="en-US" sz="1800" b="0" i="0" u="none" strike="noStrike" dirty="0" err="1">
                <a:effectLst/>
                <a:latin typeface="Arial" panose="020B0604020202020204" pitchFamily="34" charset="0"/>
              </a:rPr>
              <a:t>literatür</a:t>
            </a:r>
            <a:r>
              <a:rPr lang="en-US" sz="1800" b="0" i="0" u="none" strike="noStrike" dirty="0">
                <a:effectLst/>
                <a:latin typeface="Arial" panose="020B0604020202020204" pitchFamily="34" charset="0"/>
              </a:rPr>
              <a:t> </a:t>
            </a:r>
            <a:r>
              <a:rPr lang="en-US" sz="1800" b="0" i="0" u="none" strike="noStrike" dirty="0" err="1">
                <a:effectLst/>
                <a:latin typeface="Arial" panose="020B0604020202020204" pitchFamily="34" charset="0"/>
              </a:rPr>
              <a:t>veritabanlarının</a:t>
            </a:r>
            <a:r>
              <a:rPr lang="en-US" sz="1800" b="0" i="0" u="none" strike="noStrike" dirty="0">
                <a:effectLst/>
                <a:latin typeface="Arial" panose="020B0604020202020204" pitchFamily="34" charset="0"/>
              </a:rPr>
              <a:t> </a:t>
            </a:r>
            <a:r>
              <a:rPr lang="en-US" sz="1800" b="0" i="0" u="none" strike="noStrike" dirty="0" err="1">
                <a:effectLst/>
                <a:latin typeface="Arial" panose="020B0604020202020204" pitchFamily="34" charset="0"/>
              </a:rPr>
              <a:t>belirlenmesi</a:t>
            </a:r>
            <a:r>
              <a:rPr lang="en-US" sz="1800" b="0" i="0" u="none" strike="noStrike" dirty="0">
                <a:effectLst/>
                <a:latin typeface="Arial" panose="020B0604020202020204" pitchFamily="34" charset="0"/>
              </a:rPr>
              <a:t> </a:t>
            </a:r>
            <a:r>
              <a:rPr lang="en-US" sz="1800" b="0" i="0" u="none" strike="noStrike" dirty="0" err="1">
                <a:effectLst/>
                <a:latin typeface="Arial" panose="020B0604020202020204" pitchFamily="34" charset="0"/>
              </a:rPr>
              <a:t>ve</a:t>
            </a:r>
            <a:r>
              <a:rPr lang="en-US" sz="1800" b="0" i="0" u="none" strike="noStrike" dirty="0">
                <a:effectLst/>
                <a:latin typeface="Arial" panose="020B0604020202020204" pitchFamily="34" charset="0"/>
              </a:rPr>
              <a:t> </a:t>
            </a:r>
            <a:r>
              <a:rPr lang="en-US" sz="1800" b="0" i="0" u="none" strike="noStrike" dirty="0" err="1">
                <a:effectLst/>
                <a:latin typeface="Arial" panose="020B0604020202020204" pitchFamily="34" charset="0"/>
              </a:rPr>
              <a:t>tarama</a:t>
            </a:r>
            <a:r>
              <a:rPr lang="en-US" sz="1800" b="0" i="0" u="none" strike="noStrike" dirty="0">
                <a:effectLst/>
                <a:latin typeface="Arial" panose="020B0604020202020204" pitchFamily="34" charset="0"/>
              </a:rPr>
              <a:t> </a:t>
            </a:r>
            <a:r>
              <a:rPr lang="en-US" sz="1800" b="0" i="0" u="none" strike="noStrike" dirty="0" err="1">
                <a:effectLst/>
                <a:latin typeface="Arial" panose="020B0604020202020204" pitchFamily="34" charset="0"/>
              </a:rPr>
              <a:t>kriterlerinin</a:t>
            </a:r>
            <a:r>
              <a:rPr lang="en-US" sz="1800" b="0" i="0" u="none" strike="noStrike" dirty="0">
                <a:effectLst/>
                <a:latin typeface="Arial" panose="020B0604020202020204" pitchFamily="34" charset="0"/>
              </a:rPr>
              <a:t> </a:t>
            </a:r>
            <a:r>
              <a:rPr lang="en-US" sz="1800" b="0" i="0" u="none" strike="noStrike" dirty="0" err="1">
                <a:effectLst/>
                <a:latin typeface="Arial" panose="020B0604020202020204" pitchFamily="34" charset="0"/>
              </a:rPr>
              <a:t>oluşturulması</a:t>
            </a:r>
            <a:r>
              <a:rPr lang="en-US" sz="1800" b="0" i="0" u="none" strike="noStrike" dirty="0">
                <a:effectLst/>
                <a:latin typeface="Arial" panose="020B0604020202020204" pitchFamily="34" charset="0"/>
              </a:rPr>
              <a:t>.</a:t>
            </a:r>
            <a:r>
              <a:rPr lang="tr-TR" sz="1800" b="0" i="0" u="none" strike="noStrike" dirty="0">
                <a:effectLst/>
                <a:latin typeface="Arial" panose="020B0604020202020204" pitchFamily="34" charset="0"/>
              </a:rPr>
              <a:t> </a:t>
            </a:r>
            <a:endParaRPr lang="tr-TR" sz="2800" b="0" i="0" u="none" strike="noStrike" dirty="0">
              <a:effectLst/>
              <a:latin typeface="Segoe UI" panose="020B0502040204020203" pitchFamily="34" charset="0"/>
            </a:endParaRPr>
          </a:p>
          <a:p>
            <a:pPr algn="l" rtl="0" fontAlgn="base"/>
            <a:r>
              <a:rPr lang="en-US" sz="1800" b="1" i="0" u="none" strike="noStrike" dirty="0">
                <a:effectLst/>
                <a:latin typeface="Arial" panose="020B0604020202020204" pitchFamily="34" charset="0"/>
              </a:rPr>
              <a:t>1.2. </a:t>
            </a:r>
            <a:r>
              <a:rPr lang="en-US" sz="1800" b="0" i="0" u="none" strike="noStrike" dirty="0" err="1">
                <a:effectLst/>
                <a:latin typeface="Arial" panose="020B0604020202020204" pitchFamily="34" charset="0"/>
              </a:rPr>
              <a:t>Literatür</a:t>
            </a:r>
            <a:r>
              <a:rPr lang="en-US" sz="1800" b="0" i="0" u="none" strike="noStrike" dirty="0">
                <a:effectLst/>
                <a:latin typeface="Arial" panose="020B0604020202020204" pitchFamily="34" charset="0"/>
              </a:rPr>
              <a:t> </a:t>
            </a:r>
            <a:r>
              <a:rPr lang="en-US" sz="1800" b="0" i="0" u="none" strike="noStrike" dirty="0" err="1">
                <a:effectLst/>
                <a:latin typeface="Arial" panose="020B0604020202020204" pitchFamily="34" charset="0"/>
              </a:rPr>
              <a:t>taraması</a:t>
            </a:r>
            <a:r>
              <a:rPr lang="en-US" sz="1800" b="0" i="0" u="none" strike="noStrike" dirty="0">
                <a:effectLst/>
                <a:latin typeface="Arial" panose="020B0604020202020204" pitchFamily="34" charset="0"/>
              </a:rPr>
              <a:t> </a:t>
            </a:r>
            <a:r>
              <a:rPr lang="en-US" sz="1800" b="0" i="0" u="none" strike="noStrike" dirty="0" err="1">
                <a:effectLst/>
                <a:latin typeface="Arial" panose="020B0604020202020204" pitchFamily="34" charset="0"/>
              </a:rPr>
              <a:t>yapılması</a:t>
            </a:r>
            <a:r>
              <a:rPr lang="en-US" sz="1800" b="0" i="0" u="none" strike="noStrike" dirty="0">
                <a:effectLst/>
                <a:latin typeface="Arial" panose="020B0604020202020204" pitchFamily="34" charset="0"/>
              </a:rPr>
              <a:t> </a:t>
            </a:r>
            <a:r>
              <a:rPr lang="en-US" sz="1800" b="0" i="0" u="none" strike="noStrike" dirty="0" err="1">
                <a:effectLst/>
                <a:latin typeface="Arial" panose="020B0604020202020204" pitchFamily="34" charset="0"/>
              </a:rPr>
              <a:t>ve</a:t>
            </a:r>
            <a:r>
              <a:rPr lang="en-US" sz="1800" b="0" i="0" u="none" strike="noStrike" dirty="0">
                <a:effectLst/>
                <a:latin typeface="Arial" panose="020B0604020202020204" pitchFamily="34" charset="0"/>
              </a:rPr>
              <a:t> </a:t>
            </a:r>
            <a:r>
              <a:rPr lang="en-US" sz="1800" b="0" i="0" u="none" strike="noStrike" dirty="0" err="1">
                <a:effectLst/>
                <a:latin typeface="Arial" panose="020B0604020202020204" pitchFamily="34" charset="0"/>
              </a:rPr>
              <a:t>ilgili</a:t>
            </a:r>
            <a:r>
              <a:rPr lang="en-US" sz="1800" b="0" i="0" u="none" strike="noStrike" dirty="0">
                <a:effectLst/>
                <a:latin typeface="Arial" panose="020B0604020202020204" pitchFamily="34" charset="0"/>
              </a:rPr>
              <a:t> </a:t>
            </a:r>
            <a:r>
              <a:rPr lang="en-US" sz="1800" b="0" i="0" u="none" strike="noStrike" dirty="0" err="1">
                <a:effectLst/>
                <a:latin typeface="Arial" panose="020B0604020202020204" pitchFamily="34" charset="0"/>
              </a:rPr>
              <a:t>çalışmaların</a:t>
            </a:r>
            <a:r>
              <a:rPr lang="en-US" sz="1800" b="0" i="0" u="none" strike="noStrike" dirty="0">
                <a:effectLst/>
                <a:latin typeface="Arial" panose="020B0604020202020204" pitchFamily="34" charset="0"/>
              </a:rPr>
              <a:t> </a:t>
            </a:r>
            <a:r>
              <a:rPr lang="en-US" sz="1800" b="0" i="0" u="none" strike="noStrike" dirty="0" err="1">
                <a:effectLst/>
                <a:latin typeface="Arial" panose="020B0604020202020204" pitchFamily="34" charset="0"/>
              </a:rPr>
              <a:t>derlenmesi</a:t>
            </a:r>
            <a:r>
              <a:rPr lang="en-US" sz="1800" b="0" i="0" u="none" strike="noStrike" dirty="0">
                <a:effectLst/>
                <a:latin typeface="Arial" panose="020B0604020202020204" pitchFamily="34" charset="0"/>
              </a:rPr>
              <a:t>.</a:t>
            </a:r>
            <a:r>
              <a:rPr lang="tr-TR" sz="1800" b="0" i="0" u="none" strike="noStrike" dirty="0">
                <a:effectLst/>
                <a:latin typeface="Arial" panose="020B0604020202020204" pitchFamily="34" charset="0"/>
              </a:rPr>
              <a:t> </a:t>
            </a:r>
            <a:endParaRPr lang="tr-TR" sz="2800" b="0" i="0" u="none" strike="noStrike" dirty="0">
              <a:effectLst/>
              <a:latin typeface="Segoe UI" panose="020B0502040204020203" pitchFamily="34" charset="0"/>
            </a:endParaRPr>
          </a:p>
          <a:p>
            <a:pPr algn="l" rtl="0" fontAlgn="base"/>
            <a:r>
              <a:rPr lang="en-US" sz="1800" b="1" i="0" u="none" strike="noStrike" dirty="0">
                <a:effectLst/>
                <a:latin typeface="Arial" panose="020B0604020202020204" pitchFamily="34" charset="0"/>
              </a:rPr>
              <a:t>1.3. </a:t>
            </a:r>
            <a:r>
              <a:rPr lang="en-US" sz="1800" b="0" i="0" u="none" strike="noStrike" dirty="0" err="1">
                <a:effectLst/>
                <a:latin typeface="Arial" panose="020B0604020202020204" pitchFamily="34" charset="0"/>
              </a:rPr>
              <a:t>Elde</a:t>
            </a:r>
            <a:r>
              <a:rPr lang="en-US" sz="1800" b="0" i="0" u="none" strike="noStrike" dirty="0">
                <a:effectLst/>
                <a:latin typeface="Arial" panose="020B0604020202020204" pitchFamily="34" charset="0"/>
              </a:rPr>
              <a:t> </a:t>
            </a:r>
            <a:r>
              <a:rPr lang="en-US" sz="1800" b="0" i="0" u="none" strike="noStrike" dirty="0" err="1">
                <a:effectLst/>
                <a:latin typeface="Arial" panose="020B0604020202020204" pitchFamily="34" charset="0"/>
              </a:rPr>
              <a:t>edilen</a:t>
            </a:r>
            <a:r>
              <a:rPr lang="en-US" sz="1800" b="0" i="0" u="none" strike="noStrike" dirty="0">
                <a:effectLst/>
                <a:latin typeface="Arial" panose="020B0604020202020204" pitchFamily="34" charset="0"/>
              </a:rPr>
              <a:t> </a:t>
            </a:r>
            <a:r>
              <a:rPr lang="en-US" sz="1800" b="0" i="0" u="none" strike="noStrike" dirty="0" err="1">
                <a:effectLst/>
                <a:latin typeface="Arial" panose="020B0604020202020204" pitchFamily="34" charset="0"/>
              </a:rPr>
              <a:t>literatürün</a:t>
            </a:r>
            <a:r>
              <a:rPr lang="en-US" sz="1800" b="0" i="0" u="none" strike="noStrike" dirty="0">
                <a:effectLst/>
                <a:latin typeface="Arial" panose="020B0604020202020204" pitchFamily="34" charset="0"/>
              </a:rPr>
              <a:t> </a:t>
            </a:r>
            <a:r>
              <a:rPr lang="en-US" sz="1800" b="0" i="0" u="none" strike="noStrike" dirty="0" err="1">
                <a:effectLst/>
                <a:latin typeface="Arial" panose="020B0604020202020204" pitchFamily="34" charset="0"/>
              </a:rPr>
              <a:t>analizi</a:t>
            </a:r>
            <a:r>
              <a:rPr lang="en-US" sz="1800" b="0" i="0" u="none" strike="noStrike" dirty="0">
                <a:effectLst/>
                <a:latin typeface="Arial" panose="020B0604020202020204" pitchFamily="34" charset="0"/>
              </a:rPr>
              <a:t> </a:t>
            </a:r>
            <a:r>
              <a:rPr lang="en-US" sz="1800" b="0" i="0" u="none" strike="noStrike" dirty="0" err="1">
                <a:effectLst/>
                <a:latin typeface="Arial" panose="020B0604020202020204" pitchFamily="34" charset="0"/>
              </a:rPr>
              <a:t>ve</a:t>
            </a:r>
            <a:r>
              <a:rPr lang="en-US" sz="1800" b="0" i="0" u="none" strike="noStrike" dirty="0">
                <a:effectLst/>
                <a:latin typeface="Arial" panose="020B0604020202020204" pitchFamily="34" charset="0"/>
              </a:rPr>
              <a:t> </a:t>
            </a:r>
            <a:r>
              <a:rPr lang="en-US" sz="1800" b="0" i="0" u="none" strike="noStrike" dirty="0" err="1">
                <a:effectLst/>
                <a:latin typeface="Arial" panose="020B0604020202020204" pitchFamily="34" charset="0"/>
              </a:rPr>
              <a:t>özetlenmesi</a:t>
            </a:r>
            <a:r>
              <a:rPr lang="en-US" sz="1800" b="0" i="0" u="none" strike="noStrike" dirty="0">
                <a:effectLst/>
                <a:latin typeface="Arial" panose="020B0604020202020204" pitchFamily="34" charset="0"/>
              </a:rPr>
              <a:t>, </a:t>
            </a:r>
            <a:r>
              <a:rPr lang="en-US" sz="1800" b="0" i="0" u="none" strike="noStrike" dirty="0" err="1">
                <a:effectLst/>
                <a:latin typeface="Arial" panose="020B0604020202020204" pitchFamily="34" charset="0"/>
              </a:rPr>
              <a:t>projenin</a:t>
            </a:r>
            <a:r>
              <a:rPr lang="en-US" sz="1800" b="0" i="0" u="none" strike="noStrike" dirty="0">
                <a:effectLst/>
                <a:latin typeface="Arial" panose="020B0604020202020204" pitchFamily="34" charset="0"/>
              </a:rPr>
              <a:t> </a:t>
            </a:r>
            <a:r>
              <a:rPr lang="en-US" sz="1800" b="0" i="0" u="none" strike="noStrike" dirty="0" err="1">
                <a:effectLst/>
                <a:latin typeface="Arial" panose="020B0604020202020204" pitchFamily="34" charset="0"/>
              </a:rPr>
              <a:t>araştırma</a:t>
            </a:r>
            <a:r>
              <a:rPr lang="en-US" sz="1800" b="0" i="0" u="none" strike="noStrike" dirty="0">
                <a:effectLst/>
                <a:latin typeface="Arial" panose="020B0604020202020204" pitchFamily="34" charset="0"/>
              </a:rPr>
              <a:t> </a:t>
            </a:r>
            <a:r>
              <a:rPr lang="en-US" sz="1800" b="0" i="0" u="none" strike="noStrike" dirty="0" err="1">
                <a:effectLst/>
                <a:latin typeface="Arial" panose="020B0604020202020204" pitchFamily="34" charset="0"/>
              </a:rPr>
              <a:t>soruları</a:t>
            </a:r>
            <a:r>
              <a:rPr lang="en-US" sz="1800" b="0" i="0" u="none" strike="noStrike" dirty="0">
                <a:effectLst/>
                <a:latin typeface="Arial" panose="020B0604020202020204" pitchFamily="34" charset="0"/>
              </a:rPr>
              <a:t> </a:t>
            </a:r>
            <a:r>
              <a:rPr lang="en-US" sz="1800" b="0" i="0" u="none" strike="noStrike" dirty="0" err="1">
                <a:effectLst/>
                <a:latin typeface="Arial" panose="020B0604020202020204" pitchFamily="34" charset="0"/>
              </a:rPr>
              <a:t>ile</a:t>
            </a:r>
            <a:r>
              <a:rPr lang="en-US" sz="1800" b="0" i="0" u="none" strike="noStrike" dirty="0">
                <a:effectLst/>
                <a:latin typeface="Arial" panose="020B0604020202020204" pitchFamily="34" charset="0"/>
              </a:rPr>
              <a:t> </a:t>
            </a:r>
            <a:r>
              <a:rPr lang="en-US" sz="1800" b="0" i="0" u="none" strike="noStrike" dirty="0" err="1">
                <a:effectLst/>
                <a:latin typeface="Arial" panose="020B0604020202020204" pitchFamily="34" charset="0"/>
              </a:rPr>
              <a:t>ilişkilendirilmesi</a:t>
            </a:r>
            <a:r>
              <a:rPr lang="en-US" sz="1800" b="0" i="0" u="none" strike="noStrike" dirty="0">
                <a:effectLst/>
                <a:latin typeface="Arial" panose="020B0604020202020204" pitchFamily="34" charset="0"/>
              </a:rPr>
              <a:t>.</a:t>
            </a:r>
            <a:r>
              <a:rPr lang="tr-TR" sz="1800" b="0" i="0" u="none" strike="noStrike" dirty="0">
                <a:effectLst/>
                <a:latin typeface="Arial" panose="020B0604020202020204" pitchFamily="34" charset="0"/>
              </a:rPr>
              <a:t> </a:t>
            </a:r>
          </a:p>
          <a:p>
            <a:pPr algn="l" rtl="0" fontAlgn="base"/>
            <a:endParaRPr lang="tr-TR" sz="1800" b="0" i="0" u="none" strike="noStrike" dirty="0">
              <a:effectLst/>
              <a:latin typeface="Arial" panose="020B0604020202020204" pitchFamily="34" charset="0"/>
            </a:endParaRPr>
          </a:p>
          <a:p>
            <a:pPr algn="l" rtl="0" fontAlgn="base"/>
            <a:r>
              <a:rPr lang="en-US" sz="1800" b="1" i="0" u="none" strike="noStrike" dirty="0">
                <a:solidFill>
                  <a:srgbClr val="000000"/>
                </a:solidFill>
                <a:effectLst/>
                <a:latin typeface="Arial" panose="020B0604020202020204" pitchFamily="34" charset="0"/>
              </a:rPr>
              <a:t>Kim(</a:t>
            </a:r>
            <a:r>
              <a:rPr lang="en-US" sz="1800" b="1" i="0" u="none" strike="noStrike" dirty="0" err="1">
                <a:solidFill>
                  <a:srgbClr val="000000"/>
                </a:solidFill>
                <a:effectLst/>
                <a:latin typeface="Arial" panose="020B0604020202020204" pitchFamily="34" charset="0"/>
              </a:rPr>
              <a:t>ler</a:t>
            </a:r>
            <a:r>
              <a:rPr lang="en-US" sz="1800" b="1" i="0" u="none" strike="noStrike" dirty="0">
                <a:solidFill>
                  <a:srgbClr val="000000"/>
                </a:solidFill>
                <a:effectLst/>
                <a:latin typeface="Arial" panose="020B0604020202020204" pitchFamily="34" charset="0"/>
              </a:rPr>
              <a:t>) </a:t>
            </a:r>
            <a:r>
              <a:rPr lang="en-US" sz="1800" b="1" i="0" u="none" strike="noStrike" dirty="0" err="1">
                <a:solidFill>
                  <a:srgbClr val="000000"/>
                </a:solidFill>
                <a:effectLst/>
                <a:latin typeface="Arial" panose="020B0604020202020204" pitchFamily="34" charset="0"/>
              </a:rPr>
              <a:t>Tarafından</a:t>
            </a:r>
            <a:r>
              <a:rPr lang="en-US" sz="1800" b="1" i="0" u="none" strike="noStrike" dirty="0">
                <a:solidFill>
                  <a:srgbClr val="000000"/>
                </a:solidFill>
                <a:effectLst/>
                <a:latin typeface="Arial" panose="020B0604020202020204" pitchFamily="34" charset="0"/>
              </a:rPr>
              <a:t> </a:t>
            </a:r>
            <a:r>
              <a:rPr lang="en-US" sz="1800" b="1" i="0" u="none" strike="noStrike" dirty="0" err="1">
                <a:solidFill>
                  <a:srgbClr val="000000"/>
                </a:solidFill>
                <a:effectLst/>
                <a:latin typeface="Arial" panose="020B0604020202020204" pitchFamily="34" charset="0"/>
              </a:rPr>
              <a:t>Gerçekleştirileceği</a:t>
            </a:r>
            <a:r>
              <a:rPr lang="en-US" sz="1800" b="1" i="0" u="none" strike="noStrike" dirty="0">
                <a:solidFill>
                  <a:srgbClr val="000000"/>
                </a:solidFill>
                <a:effectLst/>
                <a:latin typeface="Arial" panose="020B0604020202020204" pitchFamily="34" charset="0"/>
              </a:rPr>
              <a:t>(*)</a:t>
            </a:r>
            <a:r>
              <a:rPr lang="tr-TR" sz="1800" b="0" i="0" u="none" strike="noStrike" dirty="0">
                <a:solidFill>
                  <a:srgbClr val="000000"/>
                </a:solidFill>
                <a:effectLst/>
                <a:latin typeface="Arial" panose="020B0604020202020204" pitchFamily="34" charset="0"/>
              </a:rPr>
              <a:t> </a:t>
            </a:r>
            <a:endParaRPr lang="tr-TR" sz="4000" b="0" i="0" u="none" strike="noStrike" dirty="0">
              <a:effectLst/>
              <a:latin typeface="Segoe UI" panose="020B0502040204020203" pitchFamily="34" charset="0"/>
            </a:endParaRPr>
          </a:p>
          <a:p>
            <a:pPr algn="l" rtl="0" fontAlgn="base"/>
            <a:r>
              <a:rPr lang="en-US" sz="1800" b="1" i="0" u="none" strike="noStrike" dirty="0">
                <a:effectLst/>
                <a:latin typeface="Arial" panose="020B0604020202020204" pitchFamily="34" charset="0"/>
              </a:rPr>
              <a:t> </a:t>
            </a:r>
            <a:r>
              <a:rPr lang="tr-TR" sz="1800" b="0" i="0" u="none" strike="noStrike" dirty="0">
                <a:effectLst/>
                <a:latin typeface="Arial" panose="020B0604020202020204" pitchFamily="34" charset="0"/>
              </a:rPr>
              <a:t> </a:t>
            </a:r>
            <a:endParaRPr lang="tr-TR" sz="4000" b="0" i="0" u="none" strike="noStrike" dirty="0">
              <a:effectLst/>
              <a:latin typeface="Segoe UI" panose="020B0502040204020203" pitchFamily="34" charset="0"/>
            </a:endParaRPr>
          </a:p>
          <a:p>
            <a:pPr algn="l" rtl="0" fontAlgn="base"/>
            <a:r>
              <a:rPr lang="en-US" sz="1800" b="1" i="0" u="none" strike="noStrike" dirty="0">
                <a:effectLst/>
                <a:latin typeface="Arial" panose="020B0604020202020204" pitchFamily="34" charset="0"/>
              </a:rPr>
              <a:t>1.1. </a:t>
            </a:r>
            <a:r>
              <a:rPr lang="en-US" sz="1800" b="0" i="0" u="none" strike="noStrike" dirty="0">
                <a:solidFill>
                  <a:srgbClr val="000000"/>
                </a:solidFill>
                <a:effectLst/>
                <a:latin typeface="Arial" panose="020B0604020202020204" pitchFamily="34" charset="0"/>
              </a:rPr>
              <a:t>Yusuf Enes Kurt (</a:t>
            </a:r>
            <a:r>
              <a:rPr lang="en-US" sz="1800" b="0" i="0" u="none" strike="noStrike" dirty="0" err="1">
                <a:solidFill>
                  <a:srgbClr val="000000"/>
                </a:solidFill>
                <a:effectLst/>
                <a:latin typeface="Arial" panose="020B0604020202020204" pitchFamily="34" charset="0"/>
              </a:rPr>
              <a:t>Araştırmacı</a:t>
            </a:r>
            <a:r>
              <a:rPr lang="en-US" sz="1800" b="0" i="0" u="none" strike="noStrike" dirty="0">
                <a:solidFill>
                  <a:srgbClr val="000000"/>
                </a:solidFill>
                <a:effectLst/>
                <a:latin typeface="Arial" panose="020B0604020202020204" pitchFamily="34" charset="0"/>
              </a:rPr>
              <a:t>)</a:t>
            </a:r>
            <a:r>
              <a:rPr lang="tr-TR" sz="1800" b="0" i="0" u="none" strike="noStrike" dirty="0">
                <a:solidFill>
                  <a:srgbClr val="000000"/>
                </a:solidFill>
                <a:effectLst/>
                <a:latin typeface="Arial" panose="020B0604020202020204" pitchFamily="34" charset="0"/>
              </a:rPr>
              <a:t> </a:t>
            </a:r>
            <a:endParaRPr lang="tr-TR" sz="4000" b="0" i="0" u="none" strike="noStrike" dirty="0">
              <a:effectLst/>
              <a:latin typeface="Segoe UI" panose="020B0502040204020203" pitchFamily="34" charset="0"/>
            </a:endParaRPr>
          </a:p>
          <a:p>
            <a:pPr algn="l" rtl="0" fontAlgn="base"/>
            <a:r>
              <a:rPr lang="en-US" sz="1800" b="1" i="0" u="none" strike="noStrike" dirty="0">
                <a:effectLst/>
                <a:latin typeface="Arial" panose="020B0604020202020204" pitchFamily="34" charset="0"/>
              </a:rPr>
              <a:t>1.2. </a:t>
            </a:r>
            <a:r>
              <a:rPr lang="en-US" sz="1800" b="0" i="0" u="none" strike="noStrike" dirty="0">
                <a:solidFill>
                  <a:srgbClr val="000000"/>
                </a:solidFill>
                <a:effectLst/>
                <a:latin typeface="Arial" panose="020B0604020202020204" pitchFamily="34" charset="0"/>
              </a:rPr>
              <a:t>Ahmet </a:t>
            </a:r>
            <a:r>
              <a:rPr lang="en-US" sz="1800" b="0" i="0" u="none" strike="noStrike" dirty="0" err="1">
                <a:solidFill>
                  <a:srgbClr val="000000"/>
                </a:solidFill>
                <a:effectLst/>
                <a:latin typeface="Arial" panose="020B0604020202020204" pitchFamily="34" charset="0"/>
              </a:rPr>
              <a:t>Akib</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Gültekin</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Araştırmacı</a:t>
            </a:r>
            <a:r>
              <a:rPr lang="en-US" sz="1800" b="0" i="0" u="none" strike="noStrike" dirty="0">
                <a:solidFill>
                  <a:srgbClr val="000000"/>
                </a:solidFill>
                <a:effectLst/>
                <a:latin typeface="Arial" panose="020B0604020202020204" pitchFamily="34" charset="0"/>
              </a:rPr>
              <a:t>)</a:t>
            </a:r>
            <a:r>
              <a:rPr lang="tr-TR" sz="1800" b="0" i="0" u="none" strike="noStrike" dirty="0">
                <a:solidFill>
                  <a:srgbClr val="000000"/>
                </a:solidFill>
                <a:effectLst/>
                <a:latin typeface="Arial" panose="020B0604020202020204" pitchFamily="34" charset="0"/>
              </a:rPr>
              <a:t> </a:t>
            </a:r>
            <a:endParaRPr lang="tr-TR" sz="4000" b="0" i="0" u="none" strike="noStrike" dirty="0">
              <a:effectLst/>
              <a:latin typeface="Segoe UI" panose="020B0502040204020203" pitchFamily="34" charset="0"/>
            </a:endParaRPr>
          </a:p>
          <a:p>
            <a:pPr algn="l" rtl="0" fontAlgn="base"/>
            <a:r>
              <a:rPr lang="en-US" sz="1800" b="1" i="0" u="none" strike="noStrike" dirty="0">
                <a:effectLst/>
                <a:latin typeface="Arial" panose="020B0604020202020204" pitchFamily="34" charset="0"/>
              </a:rPr>
              <a:t>1.3. </a:t>
            </a:r>
            <a:r>
              <a:rPr lang="en-US" sz="1800" b="0" i="0" u="none" strike="noStrike" dirty="0">
                <a:solidFill>
                  <a:srgbClr val="000000"/>
                </a:solidFill>
                <a:effectLst/>
                <a:latin typeface="Arial" panose="020B0604020202020204" pitchFamily="34" charset="0"/>
              </a:rPr>
              <a:t>Muhammed Ali </a:t>
            </a:r>
            <a:r>
              <a:rPr lang="en-US" sz="1800" b="0" i="0" u="none" strike="noStrike" dirty="0" err="1">
                <a:solidFill>
                  <a:srgbClr val="000000"/>
                </a:solidFill>
                <a:effectLst/>
                <a:latin typeface="Arial" panose="020B0604020202020204" pitchFamily="34" charset="0"/>
              </a:rPr>
              <a:t>Lale</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Araştırmacı</a:t>
            </a:r>
            <a:r>
              <a:rPr lang="en-US" sz="1800" b="0" i="0" u="none" strike="noStrike" dirty="0">
                <a:solidFill>
                  <a:srgbClr val="000000"/>
                </a:solidFill>
                <a:effectLst/>
                <a:latin typeface="Arial" panose="020B0604020202020204" pitchFamily="34" charset="0"/>
              </a:rPr>
              <a:t>)</a:t>
            </a:r>
            <a:r>
              <a:rPr lang="tr-TR" sz="1800" b="0" i="0" u="none" strike="noStrike" dirty="0">
                <a:solidFill>
                  <a:srgbClr val="000000"/>
                </a:solidFill>
                <a:effectLst/>
                <a:latin typeface="Arial" panose="020B0604020202020204" pitchFamily="34" charset="0"/>
              </a:rPr>
              <a:t> </a:t>
            </a:r>
            <a:endParaRPr lang="tr-TR" sz="4000" b="0" i="0" u="none" strike="noStrike" dirty="0">
              <a:effectLst/>
              <a:latin typeface="Segoe UI" panose="020B0502040204020203" pitchFamily="34" charset="0"/>
            </a:endParaRPr>
          </a:p>
          <a:p>
            <a:pPr algn="l" rtl="0" fontAlgn="base"/>
            <a:endParaRPr lang="tr-TR" sz="1800" b="0" i="0" u="none" strike="noStrike" dirty="0">
              <a:effectLst/>
              <a:latin typeface="Arial" panose="020B0604020202020204" pitchFamily="34" charset="0"/>
            </a:endParaRPr>
          </a:p>
          <a:p>
            <a:pPr algn="just" rtl="0" fontAlgn="base"/>
            <a:r>
              <a:rPr lang="en-US" sz="1800" b="1" i="0" u="none" strike="noStrike" dirty="0" err="1">
                <a:effectLst/>
                <a:latin typeface="Arial" panose="020B0604020202020204" pitchFamily="34" charset="0"/>
              </a:rPr>
              <a:t>İP’nin</a:t>
            </a:r>
            <a:r>
              <a:rPr lang="en-US" sz="1800" b="1" i="0" u="none" strike="noStrike" dirty="0">
                <a:effectLst/>
                <a:latin typeface="Arial" panose="020B0604020202020204" pitchFamily="34" charset="0"/>
              </a:rPr>
              <a:t> </a:t>
            </a:r>
            <a:r>
              <a:rPr lang="en-US" sz="1800" b="1" i="0" u="none" strike="noStrike" dirty="0" err="1">
                <a:effectLst/>
                <a:latin typeface="Arial" panose="020B0604020202020204" pitchFamily="34" charset="0"/>
              </a:rPr>
              <a:t>Başarı</a:t>
            </a:r>
            <a:r>
              <a:rPr lang="en-US" sz="1800" b="1" i="0" u="none" strike="noStrike" dirty="0">
                <a:effectLst/>
                <a:latin typeface="Arial" panose="020B0604020202020204" pitchFamily="34" charset="0"/>
              </a:rPr>
              <a:t> </a:t>
            </a:r>
            <a:r>
              <a:rPr lang="en-US" sz="1800" b="1" i="0" u="none" strike="noStrike" dirty="0" err="1">
                <a:effectLst/>
                <a:latin typeface="Arial" panose="020B0604020202020204" pitchFamily="34" charset="0"/>
              </a:rPr>
              <a:t>Ölçütü</a:t>
            </a:r>
            <a:r>
              <a:rPr lang="en-US" sz="1800" b="1" i="0" u="none" strike="noStrike" dirty="0">
                <a:effectLst/>
                <a:latin typeface="Arial" panose="020B0604020202020204" pitchFamily="34" charset="0"/>
              </a:rPr>
              <a:t>: </a:t>
            </a:r>
            <a:r>
              <a:rPr lang="en-US" sz="1800" b="0" i="0" u="none" strike="noStrike" dirty="0" err="1">
                <a:effectLst/>
                <a:latin typeface="Arial" panose="020B0604020202020204" pitchFamily="34" charset="0"/>
              </a:rPr>
              <a:t>Kapsamlı</a:t>
            </a:r>
            <a:r>
              <a:rPr lang="en-US" sz="1800" b="0" i="0" u="none" strike="noStrike" dirty="0">
                <a:effectLst/>
                <a:latin typeface="Arial" panose="020B0604020202020204" pitchFamily="34" charset="0"/>
              </a:rPr>
              <a:t> </a:t>
            </a:r>
            <a:r>
              <a:rPr lang="en-US" sz="1800" b="0" i="0" u="none" strike="noStrike" dirty="0" err="1">
                <a:effectLst/>
                <a:latin typeface="Arial" panose="020B0604020202020204" pitchFamily="34" charset="0"/>
              </a:rPr>
              <a:t>ve</a:t>
            </a:r>
            <a:r>
              <a:rPr lang="en-US" sz="1800" b="0" i="0" u="none" strike="noStrike" dirty="0">
                <a:effectLst/>
                <a:latin typeface="Arial" panose="020B0604020202020204" pitchFamily="34" charset="0"/>
              </a:rPr>
              <a:t> </a:t>
            </a:r>
            <a:r>
              <a:rPr lang="en-US" sz="1800" b="0" i="0" u="none" strike="noStrike" dirty="0" err="1">
                <a:effectLst/>
                <a:latin typeface="Arial" panose="020B0604020202020204" pitchFamily="34" charset="0"/>
              </a:rPr>
              <a:t>güncel</a:t>
            </a:r>
            <a:r>
              <a:rPr lang="en-US" sz="1800" b="0" i="0" u="none" strike="noStrike" dirty="0">
                <a:effectLst/>
                <a:latin typeface="Arial" panose="020B0604020202020204" pitchFamily="34" charset="0"/>
              </a:rPr>
              <a:t> </a:t>
            </a:r>
            <a:r>
              <a:rPr lang="en-US" sz="1800" b="0" i="0" u="none" strike="noStrike" dirty="0" err="1">
                <a:effectLst/>
                <a:latin typeface="Arial" panose="020B0604020202020204" pitchFamily="34" charset="0"/>
              </a:rPr>
              <a:t>bir</a:t>
            </a:r>
            <a:r>
              <a:rPr lang="en-US" sz="1800" b="0" i="0" u="none" strike="noStrike" dirty="0">
                <a:effectLst/>
                <a:latin typeface="Arial" panose="020B0604020202020204" pitchFamily="34" charset="0"/>
              </a:rPr>
              <a:t> </a:t>
            </a:r>
            <a:r>
              <a:rPr lang="en-US" sz="1800" b="0" i="0" u="none" strike="noStrike" dirty="0" err="1">
                <a:effectLst/>
                <a:latin typeface="Arial" panose="020B0604020202020204" pitchFamily="34" charset="0"/>
              </a:rPr>
              <a:t>literatür</a:t>
            </a:r>
            <a:r>
              <a:rPr lang="en-US" sz="1800" b="0" i="0" u="none" strike="noStrike" dirty="0">
                <a:effectLst/>
                <a:latin typeface="Arial" panose="020B0604020202020204" pitchFamily="34" charset="0"/>
              </a:rPr>
              <a:t> </a:t>
            </a:r>
            <a:r>
              <a:rPr lang="en-US" sz="1800" b="0" i="0" u="none" strike="noStrike" dirty="0" err="1">
                <a:effectLst/>
                <a:latin typeface="Arial" panose="020B0604020202020204" pitchFamily="34" charset="0"/>
              </a:rPr>
              <a:t>taramasının</a:t>
            </a:r>
            <a:r>
              <a:rPr lang="en-US" sz="1800" b="0" i="0" u="none" strike="noStrike" dirty="0">
                <a:effectLst/>
                <a:latin typeface="Arial" panose="020B0604020202020204" pitchFamily="34" charset="0"/>
              </a:rPr>
              <a:t> </a:t>
            </a:r>
            <a:r>
              <a:rPr lang="en-US" sz="1800" b="0" i="0" u="none" strike="noStrike" dirty="0" err="1">
                <a:effectLst/>
                <a:latin typeface="Arial" panose="020B0604020202020204" pitchFamily="34" charset="0"/>
              </a:rPr>
              <a:t>tamamlanması</a:t>
            </a:r>
            <a:r>
              <a:rPr lang="en-US" sz="1800" b="0" i="0" u="none" strike="noStrike" dirty="0">
                <a:effectLst/>
                <a:latin typeface="Arial" panose="020B0604020202020204" pitchFamily="34" charset="0"/>
              </a:rPr>
              <a:t>.</a:t>
            </a:r>
            <a:r>
              <a:rPr lang="tr-TR" sz="1800" b="0" i="0" u="none" strike="noStrike" dirty="0">
                <a:effectLst/>
                <a:latin typeface="Arial" panose="020B0604020202020204" pitchFamily="34" charset="0"/>
              </a:rPr>
              <a:t> </a:t>
            </a:r>
            <a:endParaRPr lang="tr-TR" sz="4000" b="0" i="0" u="none" strike="noStrike" dirty="0">
              <a:effectLst/>
              <a:latin typeface="Segoe UI" panose="020B0502040204020203" pitchFamily="34" charset="0"/>
            </a:endParaRPr>
          </a:p>
          <a:p>
            <a:pPr algn="just" rtl="0" fontAlgn="base"/>
            <a:r>
              <a:rPr lang="en-US" sz="1800" b="0" i="0" u="none" strike="noStrike" dirty="0" err="1">
                <a:effectLst/>
                <a:latin typeface="Arial" panose="020B0604020202020204" pitchFamily="34" charset="0"/>
              </a:rPr>
              <a:t>Projenin</a:t>
            </a:r>
            <a:r>
              <a:rPr lang="en-US" sz="1800" b="0" i="0" u="none" strike="noStrike" dirty="0">
                <a:effectLst/>
                <a:latin typeface="Arial" panose="020B0604020202020204" pitchFamily="34" charset="0"/>
              </a:rPr>
              <a:t> </a:t>
            </a:r>
            <a:r>
              <a:rPr lang="en-US" sz="1800" b="0" i="0" u="none" strike="noStrike" dirty="0" err="1">
                <a:effectLst/>
                <a:latin typeface="Arial" panose="020B0604020202020204" pitchFamily="34" charset="0"/>
              </a:rPr>
              <a:t>araştırma</a:t>
            </a:r>
            <a:r>
              <a:rPr lang="en-US" sz="1800" b="0" i="0" u="none" strike="noStrike" dirty="0">
                <a:effectLst/>
                <a:latin typeface="Arial" panose="020B0604020202020204" pitchFamily="34" charset="0"/>
              </a:rPr>
              <a:t> </a:t>
            </a:r>
            <a:r>
              <a:rPr lang="en-US" sz="1800" b="0" i="0" u="none" strike="noStrike" dirty="0" err="1">
                <a:effectLst/>
                <a:latin typeface="Arial" panose="020B0604020202020204" pitchFamily="34" charset="0"/>
              </a:rPr>
              <a:t>konusuyla</a:t>
            </a:r>
            <a:r>
              <a:rPr lang="en-US" sz="1800" b="0" i="0" u="none" strike="noStrike" dirty="0">
                <a:effectLst/>
                <a:latin typeface="Arial" panose="020B0604020202020204" pitchFamily="34" charset="0"/>
              </a:rPr>
              <a:t> </a:t>
            </a:r>
            <a:r>
              <a:rPr lang="en-US" sz="1800" b="0" i="0" u="none" strike="noStrike" dirty="0" err="1">
                <a:effectLst/>
                <a:latin typeface="Arial" panose="020B0604020202020204" pitchFamily="34" charset="0"/>
              </a:rPr>
              <a:t>doğrudan</a:t>
            </a:r>
            <a:r>
              <a:rPr lang="en-US" sz="1800" b="0" i="0" u="none" strike="noStrike" dirty="0">
                <a:effectLst/>
                <a:latin typeface="Arial" panose="020B0604020202020204" pitchFamily="34" charset="0"/>
              </a:rPr>
              <a:t> </a:t>
            </a:r>
            <a:r>
              <a:rPr lang="en-US" sz="1800" b="0" i="0" u="none" strike="noStrike" dirty="0" err="1">
                <a:effectLst/>
                <a:latin typeface="Arial" panose="020B0604020202020204" pitchFamily="34" charset="0"/>
              </a:rPr>
              <a:t>ilişkili</a:t>
            </a:r>
            <a:r>
              <a:rPr lang="en-US" sz="1800" b="0" i="0" u="none" strike="noStrike" dirty="0">
                <a:effectLst/>
                <a:latin typeface="Arial" panose="020B0604020202020204" pitchFamily="34" charset="0"/>
              </a:rPr>
              <a:t> </a:t>
            </a:r>
            <a:r>
              <a:rPr lang="en-US" sz="1800" b="0" i="0" u="none" strike="noStrike" dirty="0" err="1">
                <a:effectLst/>
                <a:latin typeface="Arial" panose="020B0604020202020204" pitchFamily="34" charset="0"/>
              </a:rPr>
              <a:t>bilgilerin</a:t>
            </a:r>
            <a:r>
              <a:rPr lang="en-US" sz="1800" b="0" i="0" u="none" strike="noStrike" dirty="0">
                <a:effectLst/>
                <a:latin typeface="Arial" panose="020B0604020202020204" pitchFamily="34" charset="0"/>
              </a:rPr>
              <a:t> </a:t>
            </a:r>
            <a:r>
              <a:rPr lang="en-US" sz="1800" b="0" i="0" u="none" strike="noStrike" dirty="0" err="1">
                <a:effectLst/>
                <a:latin typeface="Arial" panose="020B0604020202020204" pitchFamily="34" charset="0"/>
              </a:rPr>
              <a:t>belirlenmesi</a:t>
            </a:r>
            <a:r>
              <a:rPr lang="en-US" sz="1800" b="0" i="0" u="none" strike="noStrike" dirty="0">
                <a:effectLst/>
                <a:latin typeface="Arial" panose="020B0604020202020204" pitchFamily="34" charset="0"/>
              </a:rPr>
              <a:t> </a:t>
            </a:r>
            <a:r>
              <a:rPr lang="en-US" sz="1800" b="0" i="0" u="none" strike="noStrike" dirty="0" err="1">
                <a:effectLst/>
                <a:latin typeface="Arial" panose="020B0604020202020204" pitchFamily="34" charset="0"/>
              </a:rPr>
              <a:t>ve</a:t>
            </a:r>
            <a:r>
              <a:rPr lang="en-US" sz="1800" b="0" i="0" u="none" strike="noStrike" dirty="0">
                <a:effectLst/>
                <a:latin typeface="Arial" panose="020B0604020202020204" pitchFamily="34" charset="0"/>
              </a:rPr>
              <a:t> </a:t>
            </a:r>
            <a:r>
              <a:rPr lang="en-US" sz="1800" b="0" i="0" u="none" strike="noStrike" dirty="0" err="1">
                <a:effectLst/>
                <a:latin typeface="Arial" panose="020B0604020202020204" pitchFamily="34" charset="0"/>
              </a:rPr>
              <a:t>özetlenmesi</a:t>
            </a:r>
            <a:r>
              <a:rPr lang="en-US" sz="1800" b="0" i="0" u="none" strike="noStrike" dirty="0">
                <a:effectLst/>
                <a:latin typeface="Arial" panose="020B0604020202020204" pitchFamily="34" charset="0"/>
              </a:rPr>
              <a:t>.</a:t>
            </a:r>
            <a:r>
              <a:rPr lang="tr-TR" sz="1800" b="0" i="0" u="none" strike="noStrike" dirty="0">
                <a:effectLst/>
                <a:latin typeface="Arial" panose="020B0604020202020204" pitchFamily="34" charset="0"/>
              </a:rPr>
              <a:t> </a:t>
            </a:r>
            <a:endParaRPr lang="tr-TR" sz="4000" b="0" i="0" u="none" strike="noStrike" dirty="0">
              <a:effectLst/>
              <a:latin typeface="Segoe UI" panose="020B0502040204020203" pitchFamily="34" charset="0"/>
            </a:endParaRPr>
          </a:p>
          <a:p>
            <a:pPr algn="just" rtl="0" fontAlgn="base"/>
            <a:r>
              <a:rPr lang="en-US" sz="1800" b="0" i="0" u="none" strike="noStrike" dirty="0" err="1">
                <a:effectLst/>
                <a:latin typeface="Arial" panose="020B0604020202020204" pitchFamily="34" charset="0"/>
              </a:rPr>
              <a:t>Araştırma</a:t>
            </a:r>
            <a:r>
              <a:rPr lang="en-US" sz="1800" b="0" i="0" u="none" strike="noStrike" dirty="0">
                <a:effectLst/>
                <a:latin typeface="Arial" panose="020B0604020202020204" pitchFamily="34" charset="0"/>
              </a:rPr>
              <a:t> </a:t>
            </a:r>
            <a:r>
              <a:rPr lang="en-US" sz="1800" b="0" i="0" u="none" strike="noStrike" dirty="0" err="1">
                <a:effectLst/>
                <a:latin typeface="Arial" panose="020B0604020202020204" pitchFamily="34" charset="0"/>
              </a:rPr>
              <a:t>sorularının</a:t>
            </a:r>
            <a:r>
              <a:rPr lang="en-US" sz="1800" b="0" i="0" u="none" strike="noStrike" dirty="0">
                <a:effectLst/>
                <a:latin typeface="Arial" panose="020B0604020202020204" pitchFamily="34" charset="0"/>
              </a:rPr>
              <a:t> </a:t>
            </a:r>
            <a:r>
              <a:rPr lang="en-US" sz="1800" b="0" i="0" u="none" strike="noStrike" dirty="0" err="1">
                <a:effectLst/>
                <a:latin typeface="Arial" panose="020B0604020202020204" pitchFamily="34" charset="0"/>
              </a:rPr>
              <a:t>literatür</a:t>
            </a:r>
            <a:r>
              <a:rPr lang="en-US" sz="1800" b="0" i="0" u="none" strike="noStrike" dirty="0">
                <a:effectLst/>
                <a:latin typeface="Arial" panose="020B0604020202020204" pitchFamily="34" charset="0"/>
              </a:rPr>
              <a:t> </a:t>
            </a:r>
            <a:r>
              <a:rPr lang="en-US" sz="1800" b="0" i="0" u="none" strike="noStrike" dirty="0" err="1">
                <a:effectLst/>
                <a:latin typeface="Arial" panose="020B0604020202020204" pitchFamily="34" charset="0"/>
              </a:rPr>
              <a:t>ışığında</a:t>
            </a:r>
            <a:r>
              <a:rPr lang="en-US" sz="1800" b="0" i="0" u="none" strike="noStrike" dirty="0">
                <a:effectLst/>
                <a:latin typeface="Arial" panose="020B0604020202020204" pitchFamily="34" charset="0"/>
              </a:rPr>
              <a:t> </a:t>
            </a:r>
            <a:r>
              <a:rPr lang="en-US" sz="1800" b="0" i="0" u="none" strike="noStrike" dirty="0" err="1">
                <a:effectLst/>
                <a:latin typeface="Arial" panose="020B0604020202020204" pitchFamily="34" charset="0"/>
              </a:rPr>
              <a:t>netleştirilmesi</a:t>
            </a:r>
            <a:r>
              <a:rPr lang="en-US" sz="1800" b="0" i="0" u="none" strike="noStrike" dirty="0">
                <a:effectLst/>
                <a:latin typeface="Arial" panose="020B0604020202020204" pitchFamily="34" charset="0"/>
              </a:rPr>
              <a:t> </a:t>
            </a:r>
            <a:r>
              <a:rPr lang="en-US" sz="1800" b="0" i="0" u="none" strike="noStrike" dirty="0" err="1">
                <a:effectLst/>
                <a:latin typeface="Arial" panose="020B0604020202020204" pitchFamily="34" charset="0"/>
              </a:rPr>
              <a:t>ve</a:t>
            </a:r>
            <a:r>
              <a:rPr lang="en-US" sz="1800" b="0" i="0" u="none" strike="noStrike" dirty="0">
                <a:effectLst/>
                <a:latin typeface="Arial" panose="020B0604020202020204" pitchFamily="34" charset="0"/>
              </a:rPr>
              <a:t> </a:t>
            </a:r>
            <a:r>
              <a:rPr lang="en-US" sz="1800" b="0" i="0" u="none" strike="noStrike" dirty="0" err="1">
                <a:effectLst/>
                <a:latin typeface="Arial" panose="020B0604020202020204" pitchFamily="34" charset="0"/>
              </a:rPr>
              <a:t>araştırma</a:t>
            </a:r>
            <a:r>
              <a:rPr lang="en-US" sz="1800" b="0" i="0" u="none" strike="noStrike" dirty="0">
                <a:effectLst/>
                <a:latin typeface="Arial" panose="020B0604020202020204" pitchFamily="34" charset="0"/>
              </a:rPr>
              <a:t> </a:t>
            </a:r>
            <a:r>
              <a:rPr lang="en-US" sz="1800" b="0" i="0" u="none" strike="noStrike" dirty="0" err="1">
                <a:effectLst/>
                <a:latin typeface="Arial" panose="020B0604020202020204" pitchFamily="34" charset="0"/>
              </a:rPr>
              <a:t>yönlendirmesi</a:t>
            </a:r>
            <a:r>
              <a:rPr lang="en-US" sz="1800" b="0" i="0" u="none" strike="noStrike" dirty="0">
                <a:effectLst/>
                <a:latin typeface="Arial" panose="020B0604020202020204" pitchFamily="34" charset="0"/>
              </a:rPr>
              <a:t>.</a:t>
            </a:r>
            <a:r>
              <a:rPr lang="tr-TR" sz="1800" b="0" i="0" u="none" strike="noStrike" dirty="0">
                <a:effectLst/>
                <a:latin typeface="Arial" panose="020B0604020202020204" pitchFamily="34" charset="0"/>
              </a:rPr>
              <a:t> </a:t>
            </a:r>
            <a:endParaRPr lang="tr-TR" sz="4000" b="0" i="0" u="none" strike="noStrike" dirty="0">
              <a:effectLst/>
              <a:latin typeface="Segoe UI" panose="020B0502040204020203" pitchFamily="34" charset="0"/>
            </a:endParaRPr>
          </a:p>
          <a:p>
            <a:pPr algn="l" rtl="0" fontAlgn="base"/>
            <a:endParaRPr lang="tr-TR" sz="1800" b="0" i="0" u="none" strike="noStrike" dirty="0">
              <a:effectLst/>
              <a:latin typeface="Arial" panose="020B0604020202020204" pitchFamily="34" charset="0"/>
            </a:endParaRPr>
          </a:p>
          <a:p>
            <a:pPr algn="l" rtl="0" fontAlgn="base"/>
            <a:endParaRPr lang="tr-TR" sz="1800" b="0" i="0" u="none" strike="noStrike" dirty="0">
              <a:effectLst/>
              <a:latin typeface="Arial" panose="020B0604020202020204" pitchFamily="34" charset="0"/>
            </a:endParaRPr>
          </a:p>
          <a:p>
            <a:pPr algn="just" rtl="0" fontAlgn="base"/>
            <a:r>
              <a:rPr lang="en-US" sz="1800" b="1" i="0" u="none" strike="noStrike" dirty="0">
                <a:effectLst/>
                <a:latin typeface="Arial" panose="020B0604020202020204" pitchFamily="34" charset="0"/>
              </a:rPr>
              <a:t>Ara </a:t>
            </a:r>
            <a:r>
              <a:rPr lang="en-US" sz="1800" b="1" i="0" u="none" strike="noStrike" dirty="0" err="1">
                <a:effectLst/>
                <a:latin typeface="Arial" panose="020B0604020202020204" pitchFamily="34" charset="0"/>
              </a:rPr>
              <a:t>Çıktılar</a:t>
            </a:r>
            <a:r>
              <a:rPr lang="en-US" sz="1800" b="1" i="0" u="none" strike="noStrike" dirty="0">
                <a:effectLst/>
                <a:latin typeface="Arial" panose="020B0604020202020204" pitchFamily="34" charset="0"/>
              </a:rPr>
              <a:t>: </a:t>
            </a:r>
            <a:r>
              <a:rPr lang="tr-TR" sz="1800" b="0" i="0" u="none" strike="noStrike" dirty="0">
                <a:effectLst/>
                <a:latin typeface="Arial" panose="020B0604020202020204" pitchFamily="34" charset="0"/>
              </a:rPr>
              <a:t> </a:t>
            </a:r>
            <a:endParaRPr lang="tr-TR" sz="4000" b="0" i="0" u="none" strike="noStrike" dirty="0">
              <a:effectLst/>
              <a:latin typeface="Segoe UI" panose="020B0502040204020203" pitchFamily="34" charset="0"/>
            </a:endParaRPr>
          </a:p>
          <a:p>
            <a:pPr algn="just" rtl="0" fontAlgn="base"/>
            <a:r>
              <a:rPr lang="en-US" sz="1800" b="1" i="0" u="none" strike="noStrike" dirty="0">
                <a:effectLst/>
                <a:latin typeface="Arial" panose="020B0604020202020204" pitchFamily="34" charset="0"/>
              </a:rPr>
              <a:t>1.1. </a:t>
            </a:r>
            <a:r>
              <a:rPr lang="en-US" sz="1800" b="0" i="0" u="none" strike="noStrike" dirty="0" err="1">
                <a:effectLst/>
                <a:latin typeface="Arial" panose="020B0604020202020204" pitchFamily="34" charset="0"/>
              </a:rPr>
              <a:t>Literatür</a:t>
            </a:r>
            <a:r>
              <a:rPr lang="en-US" sz="1800" b="0" i="0" u="none" strike="noStrike" dirty="0">
                <a:effectLst/>
                <a:latin typeface="Arial" panose="020B0604020202020204" pitchFamily="34" charset="0"/>
              </a:rPr>
              <a:t> </a:t>
            </a:r>
            <a:r>
              <a:rPr lang="en-US" sz="1800" b="0" i="0" u="none" strike="noStrike" dirty="0" err="1">
                <a:effectLst/>
                <a:latin typeface="Arial" panose="020B0604020202020204" pitchFamily="34" charset="0"/>
              </a:rPr>
              <a:t>taraması</a:t>
            </a:r>
            <a:r>
              <a:rPr lang="en-US" sz="1800" b="0" i="0" u="none" strike="noStrike" dirty="0">
                <a:effectLst/>
                <a:latin typeface="Arial" panose="020B0604020202020204" pitchFamily="34" charset="0"/>
              </a:rPr>
              <a:t> </a:t>
            </a:r>
            <a:r>
              <a:rPr lang="en-US" sz="1800" b="0" i="0" u="none" strike="noStrike" dirty="0" err="1">
                <a:effectLst/>
                <a:latin typeface="Arial" panose="020B0604020202020204" pitchFamily="34" charset="0"/>
              </a:rPr>
              <a:t>metodolojisi</a:t>
            </a:r>
            <a:r>
              <a:rPr lang="en-US" sz="1800" b="0" i="0" u="none" strike="noStrike" dirty="0">
                <a:effectLst/>
                <a:latin typeface="Arial" panose="020B0604020202020204" pitchFamily="34" charset="0"/>
              </a:rPr>
              <a:t> </a:t>
            </a:r>
            <a:r>
              <a:rPr lang="en-US" sz="1800" b="0" i="0" u="none" strike="noStrike" dirty="0" err="1">
                <a:effectLst/>
                <a:latin typeface="Arial" panose="020B0604020202020204" pitchFamily="34" charset="0"/>
              </a:rPr>
              <a:t>raporu</a:t>
            </a:r>
            <a:r>
              <a:rPr lang="en-US" sz="1800" b="0" i="0" u="none" strike="noStrike" dirty="0">
                <a:effectLst/>
                <a:latin typeface="Arial" panose="020B0604020202020204" pitchFamily="34" charset="0"/>
              </a:rPr>
              <a:t>.</a:t>
            </a:r>
            <a:r>
              <a:rPr lang="tr-TR" sz="1800" b="0" i="0" u="none" strike="noStrike" dirty="0">
                <a:effectLst/>
                <a:latin typeface="Arial" panose="020B0604020202020204" pitchFamily="34" charset="0"/>
              </a:rPr>
              <a:t> </a:t>
            </a:r>
            <a:endParaRPr lang="tr-TR" sz="4000" b="0" i="0" u="none" strike="noStrike" dirty="0">
              <a:effectLst/>
              <a:latin typeface="Segoe UI" panose="020B0502040204020203" pitchFamily="34" charset="0"/>
            </a:endParaRPr>
          </a:p>
          <a:p>
            <a:pPr algn="just" rtl="0" fontAlgn="base"/>
            <a:r>
              <a:rPr lang="en-US" sz="1800" b="1" i="0" u="none" strike="noStrike" dirty="0">
                <a:effectLst/>
                <a:latin typeface="Arial" panose="020B0604020202020204" pitchFamily="34" charset="0"/>
              </a:rPr>
              <a:t>1.2. </a:t>
            </a:r>
            <a:r>
              <a:rPr lang="en-US" sz="1800" b="0" i="0" u="none" strike="noStrike" dirty="0" err="1">
                <a:effectLst/>
                <a:latin typeface="Arial" panose="020B0604020202020204" pitchFamily="34" charset="0"/>
              </a:rPr>
              <a:t>Derlenen</a:t>
            </a:r>
            <a:r>
              <a:rPr lang="en-US" sz="1800" b="0" i="0" u="none" strike="noStrike" dirty="0">
                <a:effectLst/>
                <a:latin typeface="Arial" panose="020B0604020202020204" pitchFamily="34" charset="0"/>
              </a:rPr>
              <a:t> </a:t>
            </a:r>
            <a:r>
              <a:rPr lang="en-US" sz="1800" b="0" i="0" u="none" strike="noStrike" dirty="0" err="1">
                <a:effectLst/>
                <a:latin typeface="Arial" panose="020B0604020202020204" pitchFamily="34" charset="0"/>
              </a:rPr>
              <a:t>literatürün</a:t>
            </a:r>
            <a:r>
              <a:rPr lang="en-US" sz="1800" b="0" i="0" u="none" strike="noStrike" dirty="0">
                <a:effectLst/>
                <a:latin typeface="Arial" panose="020B0604020202020204" pitchFamily="34" charset="0"/>
              </a:rPr>
              <a:t> </a:t>
            </a:r>
            <a:r>
              <a:rPr lang="en-US" sz="1800" b="0" i="0" u="none" strike="noStrike" dirty="0" err="1">
                <a:effectLst/>
                <a:latin typeface="Arial" panose="020B0604020202020204" pitchFamily="34" charset="0"/>
              </a:rPr>
              <a:t>özetleri</a:t>
            </a:r>
            <a:r>
              <a:rPr lang="en-US" sz="1800" b="0" i="0" u="none" strike="noStrike" dirty="0">
                <a:effectLst/>
                <a:latin typeface="Arial" panose="020B0604020202020204" pitchFamily="34" charset="0"/>
              </a:rPr>
              <a:t> </a:t>
            </a:r>
            <a:r>
              <a:rPr lang="en-US" sz="1800" b="0" i="0" u="none" strike="noStrike" dirty="0" err="1">
                <a:effectLst/>
                <a:latin typeface="Arial" panose="020B0604020202020204" pitchFamily="34" charset="0"/>
              </a:rPr>
              <a:t>ve</a:t>
            </a:r>
            <a:r>
              <a:rPr lang="en-US" sz="1800" b="0" i="0" u="none" strike="noStrike" dirty="0">
                <a:effectLst/>
                <a:latin typeface="Arial" panose="020B0604020202020204" pitchFamily="34" charset="0"/>
              </a:rPr>
              <a:t> </a:t>
            </a:r>
            <a:r>
              <a:rPr lang="en-US" sz="1800" b="0" i="0" u="none" strike="noStrike" dirty="0" err="1">
                <a:effectLst/>
                <a:latin typeface="Arial" panose="020B0604020202020204" pitchFamily="34" charset="0"/>
              </a:rPr>
              <a:t>kritik</a:t>
            </a:r>
            <a:r>
              <a:rPr lang="en-US" sz="1800" b="0" i="0" u="none" strike="noStrike" dirty="0">
                <a:effectLst/>
                <a:latin typeface="Arial" panose="020B0604020202020204" pitchFamily="34" charset="0"/>
              </a:rPr>
              <a:t> </a:t>
            </a:r>
            <a:r>
              <a:rPr lang="en-US" sz="1800" b="0" i="0" u="none" strike="noStrike" dirty="0" err="1">
                <a:effectLst/>
                <a:latin typeface="Arial" panose="020B0604020202020204" pitchFamily="34" charset="0"/>
              </a:rPr>
              <a:t>analizi</a:t>
            </a:r>
            <a:r>
              <a:rPr lang="en-US" sz="1800" b="0" i="0" u="none" strike="noStrike" dirty="0">
                <a:effectLst/>
                <a:latin typeface="Arial" panose="020B0604020202020204" pitchFamily="34" charset="0"/>
              </a:rPr>
              <a:t>.</a:t>
            </a:r>
            <a:r>
              <a:rPr lang="tr-TR" sz="1800" b="0" i="0" u="none" strike="noStrike" dirty="0">
                <a:effectLst/>
                <a:latin typeface="Arial" panose="020B0604020202020204" pitchFamily="34" charset="0"/>
              </a:rPr>
              <a:t> </a:t>
            </a:r>
            <a:endParaRPr lang="tr-TR" sz="4000" b="0" i="0" u="none" strike="noStrike" dirty="0">
              <a:effectLst/>
              <a:latin typeface="Segoe UI" panose="020B0502040204020203" pitchFamily="34" charset="0"/>
            </a:endParaRPr>
          </a:p>
          <a:p>
            <a:pPr algn="just" rtl="0" fontAlgn="base"/>
            <a:r>
              <a:rPr lang="en-US" sz="1800" b="1" i="0" u="none" strike="noStrike" dirty="0">
                <a:effectLst/>
                <a:latin typeface="Arial" panose="020B0604020202020204" pitchFamily="34" charset="0"/>
              </a:rPr>
              <a:t>1.3. </a:t>
            </a:r>
            <a:r>
              <a:rPr lang="en-US" sz="1800" b="0" i="0" u="none" strike="noStrike" dirty="0" err="1">
                <a:effectLst/>
                <a:latin typeface="Arial" panose="020B0604020202020204" pitchFamily="34" charset="0"/>
              </a:rPr>
              <a:t>Araştırma</a:t>
            </a:r>
            <a:r>
              <a:rPr lang="en-US" sz="1800" b="0" i="0" u="none" strike="noStrike" dirty="0">
                <a:effectLst/>
                <a:latin typeface="Arial" panose="020B0604020202020204" pitchFamily="34" charset="0"/>
              </a:rPr>
              <a:t> </a:t>
            </a:r>
            <a:r>
              <a:rPr lang="en-US" sz="1800" b="0" i="0" u="none" strike="noStrike" dirty="0" err="1">
                <a:effectLst/>
                <a:latin typeface="Arial" panose="020B0604020202020204" pitchFamily="34" charset="0"/>
              </a:rPr>
              <a:t>sorularının</a:t>
            </a:r>
            <a:r>
              <a:rPr lang="en-US" sz="1800" b="0" i="0" u="none" strike="noStrike" dirty="0">
                <a:effectLst/>
                <a:latin typeface="Arial" panose="020B0604020202020204" pitchFamily="34" charset="0"/>
              </a:rPr>
              <a:t> </a:t>
            </a:r>
            <a:r>
              <a:rPr lang="en-US" sz="1800" b="0" i="0" u="none" strike="noStrike" dirty="0" err="1">
                <a:effectLst/>
                <a:latin typeface="Arial" panose="020B0604020202020204" pitchFamily="34" charset="0"/>
              </a:rPr>
              <a:t>revize</a:t>
            </a:r>
            <a:r>
              <a:rPr lang="en-US" sz="1800" b="0" i="0" u="none" strike="noStrike" dirty="0">
                <a:effectLst/>
                <a:latin typeface="Arial" panose="020B0604020202020204" pitchFamily="34" charset="0"/>
              </a:rPr>
              <a:t> </a:t>
            </a:r>
            <a:r>
              <a:rPr lang="en-US" sz="1800" b="0" i="0" u="none" strike="noStrike" dirty="0" err="1">
                <a:effectLst/>
                <a:latin typeface="Arial" panose="020B0604020202020204" pitchFamily="34" charset="0"/>
              </a:rPr>
              <a:t>edilmiş</a:t>
            </a:r>
            <a:r>
              <a:rPr lang="en-US" sz="1800" b="0" i="0" u="none" strike="noStrike" dirty="0">
                <a:effectLst/>
                <a:latin typeface="Arial" panose="020B0604020202020204" pitchFamily="34" charset="0"/>
              </a:rPr>
              <a:t> </a:t>
            </a:r>
            <a:r>
              <a:rPr lang="en-US" sz="1800" b="0" i="0" u="none" strike="noStrike" dirty="0" err="1">
                <a:effectLst/>
                <a:latin typeface="Arial" panose="020B0604020202020204" pitchFamily="34" charset="0"/>
              </a:rPr>
              <a:t>ve</a:t>
            </a:r>
            <a:r>
              <a:rPr lang="en-US" sz="1800" b="0" i="0" u="none" strike="noStrike" dirty="0">
                <a:effectLst/>
                <a:latin typeface="Arial" panose="020B0604020202020204" pitchFamily="34" charset="0"/>
              </a:rPr>
              <a:t> </a:t>
            </a:r>
            <a:r>
              <a:rPr lang="en-US" sz="1800" b="0" i="0" u="none" strike="noStrike" dirty="0" err="1">
                <a:effectLst/>
                <a:latin typeface="Arial" panose="020B0604020202020204" pitchFamily="34" charset="0"/>
              </a:rPr>
              <a:t>netleştirilmiş</a:t>
            </a:r>
            <a:r>
              <a:rPr lang="en-US" sz="1800" b="0" i="0" u="none" strike="noStrike" dirty="0">
                <a:effectLst/>
                <a:latin typeface="Arial" panose="020B0604020202020204" pitchFamily="34" charset="0"/>
              </a:rPr>
              <a:t> </a:t>
            </a:r>
            <a:r>
              <a:rPr lang="en-US" sz="1800" b="0" i="0" u="none" strike="noStrike" dirty="0" err="1">
                <a:effectLst/>
                <a:latin typeface="Arial" panose="020B0604020202020204" pitchFamily="34" charset="0"/>
              </a:rPr>
              <a:t>hali</a:t>
            </a:r>
            <a:r>
              <a:rPr lang="en-US" sz="1800" b="0" i="0" u="none" strike="noStrike" dirty="0">
                <a:effectLst/>
                <a:latin typeface="Arial" panose="020B0604020202020204" pitchFamily="34" charset="0"/>
              </a:rPr>
              <a:t>, </a:t>
            </a:r>
            <a:r>
              <a:rPr lang="en-US" sz="1800" b="0" i="0" u="none" strike="noStrike" dirty="0" err="1">
                <a:effectLst/>
                <a:latin typeface="Arial" panose="020B0604020202020204" pitchFamily="34" charset="0"/>
              </a:rPr>
              <a:t>literatür</a:t>
            </a:r>
            <a:r>
              <a:rPr lang="en-US" sz="1800" b="0" i="0" u="none" strike="noStrike" dirty="0">
                <a:effectLst/>
                <a:latin typeface="Arial" panose="020B0604020202020204" pitchFamily="34" charset="0"/>
              </a:rPr>
              <a:t> </a:t>
            </a:r>
            <a:r>
              <a:rPr lang="en-US" sz="1800" b="0" i="0" u="none" strike="noStrike" dirty="0" err="1">
                <a:effectLst/>
                <a:latin typeface="Arial" panose="020B0604020202020204" pitchFamily="34" charset="0"/>
              </a:rPr>
              <a:t>analizine</a:t>
            </a:r>
            <a:r>
              <a:rPr lang="en-US" sz="1800" b="0" i="0" u="none" strike="noStrike" dirty="0">
                <a:effectLst/>
                <a:latin typeface="Arial" panose="020B0604020202020204" pitchFamily="34" charset="0"/>
              </a:rPr>
              <a:t> </a:t>
            </a:r>
            <a:r>
              <a:rPr lang="en-US" sz="1800" b="0" i="0" u="none" strike="noStrike" dirty="0" err="1">
                <a:effectLst/>
                <a:latin typeface="Arial" panose="020B0604020202020204" pitchFamily="34" charset="0"/>
              </a:rPr>
              <a:t>dayanarak</a:t>
            </a:r>
            <a:r>
              <a:rPr lang="en-US" sz="1800" b="0" i="0" u="none" strike="noStrike" dirty="0">
                <a:effectLst/>
                <a:latin typeface="Arial" panose="020B0604020202020204" pitchFamily="34" charset="0"/>
              </a:rPr>
              <a:t> </a:t>
            </a:r>
            <a:r>
              <a:rPr lang="en-US" sz="1800" b="0" i="0" u="none" strike="noStrike" dirty="0" err="1">
                <a:effectLst/>
                <a:latin typeface="Arial" panose="020B0604020202020204" pitchFamily="34" charset="0"/>
              </a:rPr>
              <a:t>geliştirilen</a:t>
            </a:r>
            <a:r>
              <a:rPr lang="en-US" sz="1800" b="0" i="0" u="none" strike="noStrike" dirty="0">
                <a:effectLst/>
                <a:latin typeface="Arial" panose="020B0604020202020204" pitchFamily="34" charset="0"/>
              </a:rPr>
              <a:t> </a:t>
            </a:r>
            <a:r>
              <a:rPr lang="en-US" sz="1800" b="0" i="0" u="none" strike="noStrike" dirty="0" err="1">
                <a:effectLst/>
                <a:latin typeface="Arial" panose="020B0604020202020204" pitchFamily="34" charset="0"/>
              </a:rPr>
              <a:t>araştırma</a:t>
            </a:r>
            <a:r>
              <a:rPr lang="en-US" sz="1800" b="0" i="0" u="none" strike="noStrike" dirty="0">
                <a:effectLst/>
                <a:latin typeface="Arial" panose="020B0604020202020204" pitchFamily="34" charset="0"/>
              </a:rPr>
              <a:t> </a:t>
            </a:r>
            <a:r>
              <a:rPr lang="en-US" sz="1800" b="0" i="0" u="none" strike="noStrike" dirty="0" err="1">
                <a:effectLst/>
                <a:latin typeface="Arial" panose="020B0604020202020204" pitchFamily="34" charset="0"/>
              </a:rPr>
              <a:t>hipotezleri</a:t>
            </a:r>
            <a:r>
              <a:rPr lang="en-US" sz="1800" b="0" i="0" u="none" strike="noStrike" dirty="0">
                <a:effectLst/>
                <a:latin typeface="Arial" panose="020B0604020202020204" pitchFamily="34" charset="0"/>
              </a:rPr>
              <a:t>.</a:t>
            </a:r>
            <a:r>
              <a:rPr lang="tr-TR" sz="1800" b="0" i="0" u="none" strike="noStrike" dirty="0">
                <a:effectLst/>
                <a:latin typeface="Arial" panose="020B0604020202020204" pitchFamily="34" charset="0"/>
              </a:rPr>
              <a:t> </a:t>
            </a:r>
            <a:endParaRPr lang="tr-TR" sz="4000" b="0" i="0" u="none" strike="noStrike" dirty="0">
              <a:effectLst/>
              <a:latin typeface="Segoe UI" panose="020B0502040204020203" pitchFamily="34" charset="0"/>
            </a:endParaRPr>
          </a:p>
          <a:p>
            <a:pPr algn="l" rtl="0" fontAlgn="base"/>
            <a:endParaRPr lang="tr-TR" sz="2800" b="0" i="0" u="none" strike="noStrike" dirty="0">
              <a:effectLst/>
              <a:latin typeface="Segoe UI" panose="020B0502040204020203" pitchFamily="34" charset="0"/>
            </a:endParaRPr>
          </a:p>
        </p:txBody>
      </p:sp>
      <p:sp>
        <p:nvSpPr>
          <p:cNvPr id="4" name="Slide Number Placeholder 3"/>
          <p:cNvSpPr>
            <a:spLocks noGrp="1"/>
          </p:cNvSpPr>
          <p:nvPr>
            <p:ph type="sldNum" sz="quarter" idx="5"/>
          </p:nvPr>
        </p:nvSpPr>
        <p:spPr/>
        <p:txBody>
          <a:bodyPr/>
          <a:lstStyle/>
          <a:p>
            <a:fld id="{31082173-E209-43AD-8FDD-E8413C011A86}" type="slidenum">
              <a:rPr lang="en-TR" smtClean="0"/>
              <a:t>18</a:t>
            </a:fld>
            <a:endParaRPr lang="en-TR"/>
          </a:p>
        </p:txBody>
      </p:sp>
    </p:spTree>
    <p:extLst>
      <p:ext uri="{BB962C8B-B14F-4D97-AF65-F5344CB8AC3E}">
        <p14:creationId xmlns:p14="http://schemas.microsoft.com/office/powerpoint/2010/main" val="37211714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US" sz="1800" b="1" i="0" u="none" strike="noStrike" dirty="0">
                <a:effectLst/>
                <a:latin typeface="Arial" panose="020B0604020202020204" pitchFamily="34" charset="0"/>
              </a:rPr>
              <a:t>İP </a:t>
            </a:r>
            <a:r>
              <a:rPr lang="en-US" sz="1800" b="1" i="0" u="none" strike="noStrike" dirty="0" err="1">
                <a:effectLst/>
                <a:latin typeface="Arial" panose="020B0604020202020204" pitchFamily="34" charset="0"/>
              </a:rPr>
              <a:t>Kapsamında</a:t>
            </a:r>
            <a:r>
              <a:rPr lang="en-US" sz="1800" b="1" i="0" u="none" strike="noStrike" dirty="0">
                <a:effectLst/>
                <a:latin typeface="Arial" panose="020B0604020202020204" pitchFamily="34" charset="0"/>
              </a:rPr>
              <a:t> </a:t>
            </a:r>
            <a:r>
              <a:rPr lang="en-US" sz="1800" b="1" i="0" u="none" strike="noStrike" dirty="0" err="1">
                <a:effectLst/>
                <a:latin typeface="Arial" panose="020B0604020202020204" pitchFamily="34" charset="0"/>
              </a:rPr>
              <a:t>Yapılacak</a:t>
            </a:r>
            <a:r>
              <a:rPr lang="en-US" sz="1800" b="1" i="0" u="none" strike="noStrike" dirty="0">
                <a:effectLst/>
                <a:latin typeface="Arial" panose="020B0604020202020204" pitchFamily="34" charset="0"/>
              </a:rPr>
              <a:t> </a:t>
            </a:r>
            <a:r>
              <a:rPr lang="en-US" sz="1800" b="1" i="0" u="none" strike="noStrike" dirty="0" err="1">
                <a:effectLst/>
                <a:latin typeface="Arial" panose="020B0604020202020204" pitchFamily="34" charset="0"/>
              </a:rPr>
              <a:t>İşler</a:t>
            </a:r>
            <a:r>
              <a:rPr lang="en-US" sz="1800" b="1" i="0" u="none" strike="noStrike" dirty="0">
                <a:effectLst/>
                <a:latin typeface="Arial" panose="020B0604020202020204" pitchFamily="34" charset="0"/>
              </a:rPr>
              <a:t>/</a:t>
            </a:r>
            <a:r>
              <a:rPr lang="en-US" sz="1800" b="1" i="0" u="none" strike="noStrike" dirty="0" err="1">
                <a:effectLst/>
                <a:latin typeface="Arial" panose="020B0604020202020204" pitchFamily="34" charset="0"/>
              </a:rPr>
              <a:t>Görevler</a:t>
            </a:r>
            <a:r>
              <a:rPr lang="en-US" sz="1800" b="1" i="0" u="none" strike="noStrike" dirty="0">
                <a:effectLst/>
                <a:latin typeface="Arial" panose="020B0604020202020204" pitchFamily="34" charset="0"/>
              </a:rPr>
              <a:t>:</a:t>
            </a:r>
            <a:r>
              <a:rPr lang="tr-TR" sz="1800" b="0" i="0" u="none" strike="noStrike" dirty="0">
                <a:effectLst/>
                <a:latin typeface="Arial" panose="020B0604020202020204" pitchFamily="34" charset="0"/>
              </a:rPr>
              <a:t> </a:t>
            </a:r>
            <a:endParaRPr lang="tr-TR" sz="2800" b="0" i="0" u="none" strike="noStrike" dirty="0">
              <a:effectLst/>
              <a:latin typeface="Segoe UI" panose="020B0502040204020203" pitchFamily="34" charset="0"/>
            </a:endParaRPr>
          </a:p>
          <a:p>
            <a:pPr algn="l" rtl="0" fontAlgn="base"/>
            <a:r>
              <a:rPr lang="en-US" sz="1800" b="0" i="0" u="none" strike="noStrike" dirty="0">
                <a:effectLst/>
                <a:latin typeface="Arial" panose="020B0604020202020204" pitchFamily="34" charset="0"/>
              </a:rPr>
              <a:t> </a:t>
            </a:r>
            <a:r>
              <a:rPr lang="tr-TR" sz="1800" b="0" i="0" u="none" strike="noStrike" dirty="0">
                <a:effectLst/>
                <a:latin typeface="Arial" panose="020B0604020202020204" pitchFamily="34" charset="0"/>
              </a:rPr>
              <a:t> </a:t>
            </a:r>
            <a:endParaRPr lang="tr-TR" sz="2800" b="0" i="0" u="none" strike="noStrike" dirty="0">
              <a:effectLst/>
              <a:latin typeface="Segoe UI" panose="020B0502040204020203" pitchFamily="34" charset="0"/>
            </a:endParaRPr>
          </a:p>
          <a:p>
            <a:pPr algn="l" rtl="0" fontAlgn="base"/>
            <a:r>
              <a:rPr lang="en-US" sz="1800" b="1" i="0" u="none" strike="noStrike" dirty="0">
                <a:effectLst/>
                <a:latin typeface="Arial" panose="020B0604020202020204" pitchFamily="34" charset="0"/>
              </a:rPr>
              <a:t>1.1.</a:t>
            </a:r>
            <a:r>
              <a:rPr lang="en-US" sz="1800" b="0" i="0" u="none" strike="noStrike" dirty="0">
                <a:effectLst/>
                <a:latin typeface="Arial" panose="020B0604020202020204" pitchFamily="34" charset="0"/>
              </a:rPr>
              <a:t> </a:t>
            </a:r>
            <a:r>
              <a:rPr lang="en-US" sz="1800" b="0" i="0" u="none" strike="noStrike" dirty="0" err="1">
                <a:effectLst/>
                <a:latin typeface="Arial" panose="020B0604020202020204" pitchFamily="34" charset="0"/>
              </a:rPr>
              <a:t>Araştırma</a:t>
            </a:r>
            <a:r>
              <a:rPr lang="en-US" sz="1800" b="0" i="0" u="none" strike="noStrike" dirty="0">
                <a:effectLst/>
                <a:latin typeface="Arial" panose="020B0604020202020204" pitchFamily="34" charset="0"/>
              </a:rPr>
              <a:t> </a:t>
            </a:r>
            <a:r>
              <a:rPr lang="en-US" sz="1800" b="0" i="0" u="none" strike="noStrike" dirty="0" err="1">
                <a:effectLst/>
                <a:latin typeface="Arial" panose="020B0604020202020204" pitchFamily="34" charset="0"/>
              </a:rPr>
              <a:t>sorularına</a:t>
            </a:r>
            <a:r>
              <a:rPr lang="en-US" sz="1800" b="0" i="0" u="none" strike="noStrike" dirty="0">
                <a:effectLst/>
                <a:latin typeface="Arial" panose="020B0604020202020204" pitchFamily="34" charset="0"/>
              </a:rPr>
              <a:t> </a:t>
            </a:r>
            <a:r>
              <a:rPr lang="en-US" sz="1800" b="0" i="0" u="none" strike="noStrike" dirty="0" err="1">
                <a:effectLst/>
                <a:latin typeface="Arial" panose="020B0604020202020204" pitchFamily="34" charset="0"/>
              </a:rPr>
              <a:t>en</a:t>
            </a:r>
            <a:r>
              <a:rPr lang="en-US" sz="1800" b="0" i="0" u="none" strike="noStrike" dirty="0">
                <a:effectLst/>
                <a:latin typeface="Arial" panose="020B0604020202020204" pitchFamily="34" charset="0"/>
              </a:rPr>
              <a:t> </a:t>
            </a:r>
            <a:r>
              <a:rPr lang="en-US" sz="1800" b="0" i="0" u="none" strike="noStrike" dirty="0" err="1">
                <a:effectLst/>
                <a:latin typeface="Arial" panose="020B0604020202020204" pitchFamily="34" charset="0"/>
              </a:rPr>
              <a:t>uygun</a:t>
            </a:r>
            <a:r>
              <a:rPr lang="en-US" sz="1800" b="0" i="0" u="none" strike="noStrike" dirty="0">
                <a:effectLst/>
                <a:latin typeface="Arial" panose="020B0604020202020204" pitchFamily="34" charset="0"/>
              </a:rPr>
              <a:t> </a:t>
            </a:r>
            <a:r>
              <a:rPr lang="en-US" sz="1800" b="0" i="0" u="none" strike="noStrike" dirty="0" err="1">
                <a:effectLst/>
                <a:latin typeface="Arial" panose="020B0604020202020204" pitchFamily="34" charset="0"/>
              </a:rPr>
              <a:t>yöntemlerin</a:t>
            </a:r>
            <a:r>
              <a:rPr lang="en-US" sz="1800" b="0" i="0" u="none" strike="noStrike" dirty="0">
                <a:effectLst/>
                <a:latin typeface="Arial" panose="020B0604020202020204" pitchFamily="34" charset="0"/>
              </a:rPr>
              <a:t> </a:t>
            </a:r>
            <a:r>
              <a:rPr lang="en-US" sz="1800" b="0" i="0" u="none" strike="noStrike" dirty="0" err="1">
                <a:effectLst/>
                <a:latin typeface="Arial" panose="020B0604020202020204" pitchFamily="34" charset="0"/>
              </a:rPr>
              <a:t>seçimi</a:t>
            </a:r>
            <a:r>
              <a:rPr lang="en-US" sz="1800" b="0" i="0" u="none" strike="noStrike" dirty="0">
                <a:effectLst/>
                <a:latin typeface="Arial" panose="020B0604020202020204" pitchFamily="34" charset="0"/>
              </a:rPr>
              <a:t> </a:t>
            </a:r>
            <a:r>
              <a:rPr lang="en-US" sz="1800" b="0" i="0" u="none" strike="noStrike" dirty="0" err="1">
                <a:effectLst/>
                <a:latin typeface="Arial" panose="020B0604020202020204" pitchFamily="34" charset="0"/>
              </a:rPr>
              <a:t>için</a:t>
            </a:r>
            <a:r>
              <a:rPr lang="en-US" sz="1800" b="0" i="0" u="none" strike="noStrike" dirty="0">
                <a:effectLst/>
                <a:latin typeface="Arial" panose="020B0604020202020204" pitchFamily="34" charset="0"/>
              </a:rPr>
              <a:t> </a:t>
            </a:r>
            <a:r>
              <a:rPr lang="en-US" sz="1800" b="0" i="0" u="none" strike="noStrike" dirty="0" err="1">
                <a:effectLst/>
                <a:latin typeface="Arial" panose="020B0604020202020204" pitchFamily="34" charset="0"/>
              </a:rPr>
              <a:t>kriterlerin</a:t>
            </a:r>
            <a:r>
              <a:rPr lang="en-US" sz="1800" b="0" i="0" u="none" strike="noStrike" dirty="0">
                <a:effectLst/>
                <a:latin typeface="Arial" panose="020B0604020202020204" pitchFamily="34" charset="0"/>
              </a:rPr>
              <a:t> </a:t>
            </a:r>
            <a:r>
              <a:rPr lang="en-US" sz="1800" b="0" i="0" u="none" strike="noStrike" dirty="0" err="1">
                <a:effectLst/>
                <a:latin typeface="Arial" panose="020B0604020202020204" pitchFamily="34" charset="0"/>
              </a:rPr>
              <a:t>belirlenmesi</a:t>
            </a:r>
            <a:r>
              <a:rPr lang="en-US" sz="1800" b="0" i="0" u="none" strike="noStrike" dirty="0">
                <a:effectLst/>
                <a:latin typeface="Arial" panose="020B0604020202020204" pitchFamily="34" charset="0"/>
              </a:rPr>
              <a:t>.</a:t>
            </a:r>
            <a:r>
              <a:rPr lang="tr-TR" sz="1800" b="0" i="0" u="none" strike="noStrike" dirty="0">
                <a:effectLst/>
                <a:latin typeface="Arial" panose="020B0604020202020204" pitchFamily="34" charset="0"/>
              </a:rPr>
              <a:t> </a:t>
            </a:r>
            <a:endParaRPr lang="tr-TR" sz="2800" b="0" i="0" u="none" strike="noStrike" dirty="0">
              <a:effectLst/>
              <a:latin typeface="Segoe UI" panose="020B0502040204020203" pitchFamily="34" charset="0"/>
            </a:endParaRPr>
          </a:p>
          <a:p>
            <a:pPr algn="l" rtl="0" fontAlgn="base"/>
            <a:r>
              <a:rPr lang="en-US" sz="1800" b="1" i="0" u="none" strike="noStrike" dirty="0">
                <a:effectLst/>
                <a:latin typeface="Arial" panose="020B0604020202020204" pitchFamily="34" charset="0"/>
              </a:rPr>
              <a:t>1.2. </a:t>
            </a:r>
            <a:r>
              <a:rPr lang="en-US" sz="1800" b="0" i="0" u="none" strike="noStrike" dirty="0" err="1">
                <a:effectLst/>
                <a:latin typeface="Arial" panose="020B0604020202020204" pitchFamily="34" charset="0"/>
              </a:rPr>
              <a:t>Seçilen</a:t>
            </a:r>
            <a:r>
              <a:rPr lang="en-US" sz="1800" b="0" i="0" u="none" strike="noStrike" dirty="0">
                <a:effectLst/>
                <a:latin typeface="Arial" panose="020B0604020202020204" pitchFamily="34" charset="0"/>
              </a:rPr>
              <a:t> </a:t>
            </a:r>
            <a:r>
              <a:rPr lang="en-US" sz="1800" b="0" i="0" u="none" strike="noStrike" dirty="0" err="1">
                <a:effectLst/>
                <a:latin typeface="Arial" panose="020B0604020202020204" pitchFamily="34" charset="0"/>
              </a:rPr>
              <a:t>yöntemler</a:t>
            </a:r>
            <a:r>
              <a:rPr lang="en-US" sz="1800" b="0" i="0" u="none" strike="noStrike" dirty="0">
                <a:effectLst/>
                <a:latin typeface="Arial" panose="020B0604020202020204" pitchFamily="34" charset="0"/>
              </a:rPr>
              <a:t> </a:t>
            </a:r>
            <a:r>
              <a:rPr lang="en-US" sz="1800" b="0" i="0" u="none" strike="noStrike" dirty="0" err="1">
                <a:effectLst/>
                <a:latin typeface="Arial" panose="020B0604020202020204" pitchFamily="34" charset="0"/>
              </a:rPr>
              <a:t>üzerinde</a:t>
            </a:r>
            <a:r>
              <a:rPr lang="en-US" sz="1800" b="0" i="0" u="none" strike="noStrike" dirty="0">
                <a:effectLst/>
                <a:latin typeface="Arial" panose="020B0604020202020204" pitchFamily="34" charset="0"/>
              </a:rPr>
              <a:t> </a:t>
            </a:r>
            <a:r>
              <a:rPr lang="en-US" sz="1800" b="0" i="0" u="none" strike="noStrike" dirty="0" err="1">
                <a:effectLst/>
                <a:latin typeface="Arial" panose="020B0604020202020204" pitchFamily="34" charset="0"/>
              </a:rPr>
              <a:t>gerekli</a:t>
            </a:r>
            <a:r>
              <a:rPr lang="en-US" sz="1800" b="0" i="0" u="none" strike="noStrike" dirty="0">
                <a:effectLst/>
                <a:latin typeface="Arial" panose="020B0604020202020204" pitchFamily="34" charset="0"/>
              </a:rPr>
              <a:t> </a:t>
            </a:r>
            <a:r>
              <a:rPr lang="en-US" sz="1800" b="0" i="0" u="none" strike="noStrike" dirty="0" err="1">
                <a:effectLst/>
                <a:latin typeface="Arial" panose="020B0604020202020204" pitchFamily="34" charset="0"/>
              </a:rPr>
              <a:t>düzenlemelerin</a:t>
            </a:r>
            <a:r>
              <a:rPr lang="en-US" sz="1800" b="0" i="0" u="none" strike="noStrike" dirty="0">
                <a:effectLst/>
                <a:latin typeface="Arial" panose="020B0604020202020204" pitchFamily="34" charset="0"/>
              </a:rPr>
              <a:t> </a:t>
            </a:r>
            <a:r>
              <a:rPr lang="en-US" sz="1800" b="0" i="0" u="none" strike="noStrike" dirty="0" err="1">
                <a:effectLst/>
                <a:latin typeface="Arial" panose="020B0604020202020204" pitchFamily="34" charset="0"/>
              </a:rPr>
              <a:t>yapılması</a:t>
            </a:r>
            <a:r>
              <a:rPr lang="en-US" sz="1800" b="0" i="0" u="none" strike="noStrike" dirty="0">
                <a:effectLst/>
                <a:latin typeface="Arial" panose="020B0604020202020204" pitchFamily="34" charset="0"/>
              </a:rPr>
              <a:t> </a:t>
            </a:r>
            <a:r>
              <a:rPr lang="en-US" sz="1800" b="0" i="0" u="none" strike="noStrike" dirty="0" err="1">
                <a:effectLst/>
                <a:latin typeface="Arial" panose="020B0604020202020204" pitchFamily="34" charset="0"/>
              </a:rPr>
              <a:t>ve</a:t>
            </a:r>
            <a:r>
              <a:rPr lang="en-US" sz="1800" b="0" i="0" u="none" strike="noStrike" dirty="0">
                <a:effectLst/>
                <a:latin typeface="Arial" panose="020B0604020202020204" pitchFamily="34" charset="0"/>
              </a:rPr>
              <a:t> </a:t>
            </a:r>
            <a:r>
              <a:rPr lang="en-US" sz="1800" b="0" i="0" u="none" strike="noStrike" dirty="0" err="1">
                <a:effectLst/>
                <a:latin typeface="Arial" panose="020B0604020202020204" pitchFamily="34" charset="0"/>
              </a:rPr>
              <a:t>metodolojinin</a:t>
            </a:r>
            <a:r>
              <a:rPr lang="en-US" sz="1800" b="0" i="0" u="none" strike="noStrike" dirty="0">
                <a:effectLst/>
                <a:latin typeface="Arial" panose="020B0604020202020204" pitchFamily="34" charset="0"/>
              </a:rPr>
              <a:t> </a:t>
            </a:r>
            <a:r>
              <a:rPr lang="en-US" sz="1800" b="0" i="0" u="none" strike="noStrike" dirty="0" err="1">
                <a:effectLst/>
                <a:latin typeface="Arial" panose="020B0604020202020204" pitchFamily="34" charset="0"/>
              </a:rPr>
              <a:t>geliştirilmesi</a:t>
            </a:r>
            <a:r>
              <a:rPr lang="en-US" sz="1800" b="0" i="0" u="none" strike="noStrike" dirty="0">
                <a:effectLst/>
                <a:latin typeface="Arial" panose="020B0604020202020204" pitchFamily="34" charset="0"/>
              </a:rPr>
              <a:t>.</a:t>
            </a:r>
            <a:r>
              <a:rPr lang="tr-TR" sz="1800" b="0" i="0" u="none" strike="noStrike" dirty="0">
                <a:effectLst/>
                <a:latin typeface="Arial" panose="020B0604020202020204" pitchFamily="34" charset="0"/>
              </a:rPr>
              <a:t> </a:t>
            </a:r>
            <a:endParaRPr lang="tr-TR" sz="2800" b="0" i="0" u="none" strike="noStrike" dirty="0">
              <a:effectLst/>
              <a:latin typeface="Segoe UI" panose="020B0502040204020203" pitchFamily="34" charset="0"/>
            </a:endParaRPr>
          </a:p>
          <a:p>
            <a:pPr algn="l" rtl="0" fontAlgn="base"/>
            <a:r>
              <a:rPr lang="en-US" sz="1800" b="1" i="0" u="none" strike="noStrike" dirty="0">
                <a:effectLst/>
                <a:latin typeface="Arial" panose="020B0604020202020204" pitchFamily="34" charset="0"/>
              </a:rPr>
              <a:t>1.3. </a:t>
            </a:r>
            <a:r>
              <a:rPr lang="en-US" sz="1800" b="0" i="0" u="none" strike="noStrike" dirty="0" err="1">
                <a:effectLst/>
                <a:latin typeface="Arial" panose="020B0604020202020204" pitchFamily="34" charset="0"/>
              </a:rPr>
              <a:t>Geliştirilen</a:t>
            </a:r>
            <a:r>
              <a:rPr lang="en-US" sz="1800" b="0" i="0" u="none" strike="noStrike" dirty="0">
                <a:effectLst/>
                <a:latin typeface="Arial" panose="020B0604020202020204" pitchFamily="34" charset="0"/>
              </a:rPr>
              <a:t> </a:t>
            </a:r>
            <a:r>
              <a:rPr lang="en-US" sz="1800" b="0" i="0" u="none" strike="noStrike" dirty="0" err="1">
                <a:effectLst/>
                <a:latin typeface="Arial" panose="020B0604020202020204" pitchFamily="34" charset="0"/>
              </a:rPr>
              <a:t>araştırma</a:t>
            </a:r>
            <a:r>
              <a:rPr lang="en-US" sz="1800" b="0" i="0" u="none" strike="noStrike" dirty="0">
                <a:effectLst/>
                <a:latin typeface="Arial" panose="020B0604020202020204" pitchFamily="34" charset="0"/>
              </a:rPr>
              <a:t> </a:t>
            </a:r>
            <a:r>
              <a:rPr lang="en-US" sz="1800" b="0" i="0" u="none" strike="noStrike" dirty="0" err="1">
                <a:effectLst/>
                <a:latin typeface="Arial" panose="020B0604020202020204" pitchFamily="34" charset="0"/>
              </a:rPr>
              <a:t>yönteminin</a:t>
            </a:r>
            <a:r>
              <a:rPr lang="en-US" sz="1800" b="0" i="0" u="none" strike="noStrike" dirty="0">
                <a:effectLst/>
                <a:latin typeface="Arial" panose="020B0604020202020204" pitchFamily="34" charset="0"/>
              </a:rPr>
              <a:t> pilot </a:t>
            </a:r>
            <a:r>
              <a:rPr lang="en-US" sz="1800" b="0" i="0" u="none" strike="noStrike" dirty="0" err="1">
                <a:effectLst/>
                <a:latin typeface="Arial" panose="020B0604020202020204" pitchFamily="34" charset="0"/>
              </a:rPr>
              <a:t>çalışma</a:t>
            </a:r>
            <a:r>
              <a:rPr lang="en-US" sz="1800" b="0" i="0" u="none" strike="noStrike" dirty="0">
                <a:effectLst/>
                <a:latin typeface="Arial" panose="020B0604020202020204" pitchFamily="34" charset="0"/>
              </a:rPr>
              <a:t> </a:t>
            </a:r>
            <a:r>
              <a:rPr lang="en-US" sz="1800" b="0" i="0" u="none" strike="noStrike" dirty="0" err="1">
                <a:effectLst/>
                <a:latin typeface="Arial" panose="020B0604020202020204" pitchFamily="34" charset="0"/>
              </a:rPr>
              <a:t>ile</a:t>
            </a:r>
            <a:r>
              <a:rPr lang="en-US" sz="1800" b="0" i="0" u="none" strike="noStrike" dirty="0">
                <a:effectLst/>
                <a:latin typeface="Arial" panose="020B0604020202020204" pitchFamily="34" charset="0"/>
              </a:rPr>
              <a:t> test </a:t>
            </a:r>
            <a:r>
              <a:rPr lang="en-US" sz="1800" b="0" i="0" u="none" strike="noStrike" dirty="0" err="1">
                <a:effectLst/>
                <a:latin typeface="Arial" panose="020B0604020202020204" pitchFamily="34" charset="0"/>
              </a:rPr>
              <a:t>edilmesi</a:t>
            </a:r>
            <a:r>
              <a:rPr lang="en-US" sz="1800" b="1" i="1" u="none" strike="noStrike" dirty="0">
                <a:effectLst/>
                <a:latin typeface="Arial" panose="020B0604020202020204" pitchFamily="34" charset="0"/>
              </a:rPr>
              <a:t>.</a:t>
            </a:r>
            <a:r>
              <a:rPr lang="tr-TR" sz="1800" b="0" i="0" u="none" strike="noStrike" dirty="0">
                <a:effectLst/>
                <a:latin typeface="Arial" panose="020B0604020202020204" pitchFamily="34" charset="0"/>
              </a:rPr>
              <a:t> </a:t>
            </a:r>
          </a:p>
          <a:p>
            <a:pPr algn="l" rtl="0" fontAlgn="base"/>
            <a:endParaRPr lang="tr-TR" sz="1800" b="0" i="0" u="none" strike="noStrike" dirty="0">
              <a:effectLst/>
              <a:latin typeface="Arial" panose="020B0604020202020204" pitchFamily="34" charset="0"/>
            </a:endParaRPr>
          </a:p>
          <a:p>
            <a:pPr algn="l" rtl="0" fontAlgn="base"/>
            <a:r>
              <a:rPr lang="en-US" sz="1800" b="1" i="0" u="none" strike="noStrike" dirty="0">
                <a:solidFill>
                  <a:srgbClr val="000000"/>
                </a:solidFill>
                <a:effectLst/>
                <a:latin typeface="Arial" panose="020B0604020202020204" pitchFamily="34" charset="0"/>
              </a:rPr>
              <a:t>Kim(</a:t>
            </a:r>
            <a:r>
              <a:rPr lang="en-US" sz="1800" b="1" i="0" u="none" strike="noStrike" dirty="0" err="1">
                <a:solidFill>
                  <a:srgbClr val="000000"/>
                </a:solidFill>
                <a:effectLst/>
                <a:latin typeface="Arial" panose="020B0604020202020204" pitchFamily="34" charset="0"/>
              </a:rPr>
              <a:t>ler</a:t>
            </a:r>
            <a:r>
              <a:rPr lang="en-US" sz="1800" b="1" i="0" u="none" strike="noStrike" dirty="0">
                <a:solidFill>
                  <a:srgbClr val="000000"/>
                </a:solidFill>
                <a:effectLst/>
                <a:latin typeface="Arial" panose="020B0604020202020204" pitchFamily="34" charset="0"/>
              </a:rPr>
              <a:t>) </a:t>
            </a:r>
            <a:r>
              <a:rPr lang="en-US" sz="1800" b="1" i="0" u="none" strike="noStrike" dirty="0" err="1">
                <a:solidFill>
                  <a:srgbClr val="000000"/>
                </a:solidFill>
                <a:effectLst/>
                <a:latin typeface="Arial" panose="020B0604020202020204" pitchFamily="34" charset="0"/>
              </a:rPr>
              <a:t>Tarafından</a:t>
            </a:r>
            <a:r>
              <a:rPr lang="en-US" sz="1800" b="1" i="0" u="none" strike="noStrike" dirty="0">
                <a:solidFill>
                  <a:srgbClr val="000000"/>
                </a:solidFill>
                <a:effectLst/>
                <a:latin typeface="Arial" panose="020B0604020202020204" pitchFamily="34" charset="0"/>
              </a:rPr>
              <a:t> </a:t>
            </a:r>
            <a:r>
              <a:rPr lang="en-US" sz="1800" b="1" i="0" u="none" strike="noStrike" dirty="0" err="1">
                <a:solidFill>
                  <a:srgbClr val="000000"/>
                </a:solidFill>
                <a:effectLst/>
                <a:latin typeface="Arial" panose="020B0604020202020204" pitchFamily="34" charset="0"/>
              </a:rPr>
              <a:t>Gerçekleştirileceği</a:t>
            </a:r>
            <a:r>
              <a:rPr lang="en-US" sz="1800" b="1" i="0" u="none" strike="noStrike" dirty="0">
                <a:solidFill>
                  <a:srgbClr val="000000"/>
                </a:solidFill>
                <a:effectLst/>
                <a:latin typeface="Arial" panose="020B0604020202020204" pitchFamily="34" charset="0"/>
              </a:rPr>
              <a:t>(*)</a:t>
            </a:r>
            <a:r>
              <a:rPr lang="tr-TR" sz="1800" b="0" i="0" u="none" strike="noStrike" dirty="0">
                <a:solidFill>
                  <a:srgbClr val="000000"/>
                </a:solidFill>
                <a:effectLst/>
                <a:latin typeface="Arial" panose="020B0604020202020204" pitchFamily="34" charset="0"/>
              </a:rPr>
              <a:t> </a:t>
            </a:r>
            <a:endParaRPr lang="tr-TR" sz="4000" b="0" i="0" u="none" strike="noStrike" dirty="0">
              <a:effectLst/>
              <a:latin typeface="Segoe UI" panose="020B0502040204020203" pitchFamily="34" charset="0"/>
            </a:endParaRPr>
          </a:p>
          <a:p>
            <a:pPr algn="l" rtl="0" fontAlgn="base"/>
            <a:r>
              <a:rPr lang="en-US" sz="1800" b="0" i="1" u="none" strike="noStrike" dirty="0">
                <a:effectLst/>
                <a:latin typeface="Arial" panose="020B0604020202020204" pitchFamily="34" charset="0"/>
              </a:rPr>
              <a:t> </a:t>
            </a:r>
            <a:r>
              <a:rPr lang="tr-TR" sz="1800" b="0" i="0" u="none" strike="noStrike" dirty="0">
                <a:effectLst/>
                <a:latin typeface="Arial" panose="020B0604020202020204" pitchFamily="34" charset="0"/>
              </a:rPr>
              <a:t> </a:t>
            </a:r>
            <a:endParaRPr lang="tr-TR" sz="4000" b="0" i="0" u="none" strike="noStrike" dirty="0">
              <a:effectLst/>
              <a:latin typeface="Segoe UI" panose="020B0502040204020203" pitchFamily="34" charset="0"/>
            </a:endParaRPr>
          </a:p>
          <a:p>
            <a:pPr algn="l" rtl="0" fontAlgn="base"/>
            <a:r>
              <a:rPr lang="en-US" sz="1800" b="1" i="0" u="none" strike="noStrike" dirty="0">
                <a:effectLst/>
                <a:latin typeface="Arial" panose="020B0604020202020204" pitchFamily="34" charset="0"/>
              </a:rPr>
              <a:t>1.1. </a:t>
            </a:r>
            <a:r>
              <a:rPr lang="en-US" sz="1800" b="0" i="0" u="none" strike="noStrike" dirty="0" err="1">
                <a:solidFill>
                  <a:srgbClr val="000000"/>
                </a:solidFill>
                <a:effectLst/>
                <a:latin typeface="Arial" panose="020B0604020202020204" pitchFamily="34" charset="0"/>
              </a:rPr>
              <a:t>Muhammet</a:t>
            </a:r>
            <a:r>
              <a:rPr lang="en-US" sz="1800" b="0" i="0" u="none" strike="noStrike" dirty="0">
                <a:solidFill>
                  <a:srgbClr val="000000"/>
                </a:solidFill>
                <a:effectLst/>
                <a:latin typeface="Arial" panose="020B0604020202020204" pitchFamily="34" charset="0"/>
              </a:rPr>
              <a:t> Ali </a:t>
            </a:r>
            <a:r>
              <a:rPr lang="en-US" sz="1800" b="0" i="0" u="none" strike="noStrike" dirty="0" err="1">
                <a:solidFill>
                  <a:srgbClr val="000000"/>
                </a:solidFill>
                <a:effectLst/>
                <a:latin typeface="Arial" panose="020B0604020202020204" pitchFamily="34" charset="0"/>
              </a:rPr>
              <a:t>Şen</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Araştırmacı</a:t>
            </a:r>
            <a:r>
              <a:rPr lang="en-US" sz="1800" b="0" i="0" u="none" strike="noStrike" dirty="0">
                <a:solidFill>
                  <a:srgbClr val="000000"/>
                </a:solidFill>
                <a:effectLst/>
                <a:latin typeface="Arial" panose="020B0604020202020204" pitchFamily="34" charset="0"/>
              </a:rPr>
              <a:t>)</a:t>
            </a:r>
            <a:r>
              <a:rPr lang="tr-TR" sz="1800" b="0" i="0" u="none" strike="noStrike" dirty="0">
                <a:solidFill>
                  <a:srgbClr val="000000"/>
                </a:solidFill>
                <a:effectLst/>
                <a:latin typeface="Arial" panose="020B0604020202020204" pitchFamily="34" charset="0"/>
              </a:rPr>
              <a:t> </a:t>
            </a:r>
            <a:endParaRPr lang="tr-TR" sz="4000" b="0" i="0" u="none" strike="noStrike" dirty="0">
              <a:effectLst/>
              <a:latin typeface="Segoe UI" panose="020B0502040204020203" pitchFamily="34" charset="0"/>
            </a:endParaRPr>
          </a:p>
          <a:p>
            <a:pPr algn="l" rtl="0" fontAlgn="base"/>
            <a:r>
              <a:rPr lang="en-US" sz="1800" b="1" i="0" u="none" strike="noStrike" dirty="0">
                <a:effectLst/>
                <a:latin typeface="Arial" panose="020B0604020202020204" pitchFamily="34" charset="0"/>
              </a:rPr>
              <a:t>1.2. </a:t>
            </a:r>
            <a:r>
              <a:rPr lang="en-US" sz="1800" b="0" i="0" u="none" strike="noStrike" dirty="0">
                <a:solidFill>
                  <a:srgbClr val="000000"/>
                </a:solidFill>
                <a:effectLst/>
                <a:latin typeface="Arial" panose="020B0604020202020204" pitchFamily="34" charset="0"/>
              </a:rPr>
              <a:t>Muhammed </a:t>
            </a:r>
            <a:r>
              <a:rPr lang="en-US" sz="1800" b="0" i="0" u="none" strike="noStrike" dirty="0" err="1">
                <a:solidFill>
                  <a:srgbClr val="000000"/>
                </a:solidFill>
                <a:effectLst/>
                <a:latin typeface="Arial" panose="020B0604020202020204" pitchFamily="34" charset="0"/>
              </a:rPr>
              <a:t>Kayra</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Bulut</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Araştırmacı</a:t>
            </a:r>
            <a:r>
              <a:rPr lang="en-US" sz="1800" b="0" i="0" u="none" strike="noStrike" dirty="0">
                <a:solidFill>
                  <a:srgbClr val="000000"/>
                </a:solidFill>
                <a:effectLst/>
                <a:latin typeface="Arial" panose="020B0604020202020204" pitchFamily="34" charset="0"/>
              </a:rPr>
              <a:t>)</a:t>
            </a:r>
            <a:r>
              <a:rPr lang="tr-TR" sz="1800" b="0" i="0" u="none" strike="noStrike" dirty="0">
                <a:solidFill>
                  <a:srgbClr val="000000"/>
                </a:solidFill>
                <a:effectLst/>
                <a:latin typeface="Arial" panose="020B0604020202020204" pitchFamily="34" charset="0"/>
              </a:rPr>
              <a:t> </a:t>
            </a:r>
            <a:endParaRPr lang="tr-TR" sz="4000" b="0" i="0" u="none" strike="noStrike" dirty="0">
              <a:effectLst/>
              <a:latin typeface="Segoe UI" panose="020B0502040204020203" pitchFamily="34" charset="0"/>
            </a:endParaRPr>
          </a:p>
          <a:p>
            <a:pPr algn="l" rtl="0" fontAlgn="base"/>
            <a:endParaRPr lang="tr-TR" sz="1800" b="0" i="0" u="none" strike="noStrike" dirty="0">
              <a:effectLst/>
              <a:latin typeface="Arial" panose="020B0604020202020204" pitchFamily="34" charset="0"/>
            </a:endParaRPr>
          </a:p>
          <a:p>
            <a:pPr algn="just" rtl="0" fontAlgn="base"/>
            <a:r>
              <a:rPr lang="en-US" sz="1800" b="1" i="0" u="none" strike="noStrike" dirty="0" err="1">
                <a:effectLst/>
                <a:latin typeface="Arial" panose="020B0604020202020204" pitchFamily="34" charset="0"/>
              </a:rPr>
              <a:t>İP’nin</a:t>
            </a:r>
            <a:r>
              <a:rPr lang="en-US" sz="1800" b="1" i="0" u="none" strike="noStrike" dirty="0">
                <a:effectLst/>
                <a:latin typeface="Arial" panose="020B0604020202020204" pitchFamily="34" charset="0"/>
              </a:rPr>
              <a:t> </a:t>
            </a:r>
            <a:r>
              <a:rPr lang="en-US" sz="1800" b="1" i="0" u="none" strike="noStrike" dirty="0" err="1">
                <a:effectLst/>
                <a:latin typeface="Arial" panose="020B0604020202020204" pitchFamily="34" charset="0"/>
              </a:rPr>
              <a:t>Başarı</a:t>
            </a:r>
            <a:r>
              <a:rPr lang="en-US" sz="1800" b="1" i="0" u="none" strike="noStrike" dirty="0">
                <a:effectLst/>
                <a:latin typeface="Arial" panose="020B0604020202020204" pitchFamily="34" charset="0"/>
              </a:rPr>
              <a:t> </a:t>
            </a:r>
            <a:r>
              <a:rPr lang="en-US" sz="1800" b="1" i="0" u="none" strike="noStrike" dirty="0" err="1">
                <a:effectLst/>
                <a:latin typeface="Arial" panose="020B0604020202020204" pitchFamily="34" charset="0"/>
              </a:rPr>
              <a:t>Ölçütü</a:t>
            </a:r>
            <a:r>
              <a:rPr lang="en-US" sz="1800" b="1" i="0" u="none" strike="noStrike" dirty="0">
                <a:effectLst/>
                <a:latin typeface="Arial" panose="020B0604020202020204" pitchFamily="34" charset="0"/>
              </a:rPr>
              <a:t>:</a:t>
            </a:r>
            <a:r>
              <a:rPr lang="tr-TR" sz="1800" b="0" i="0" u="none" strike="noStrike" dirty="0">
                <a:effectLst/>
                <a:latin typeface="Arial" panose="020B0604020202020204" pitchFamily="34" charset="0"/>
              </a:rPr>
              <a:t> </a:t>
            </a:r>
            <a:endParaRPr lang="tr-TR" sz="4000" b="0" i="0" u="none" strike="noStrike" dirty="0">
              <a:effectLst/>
              <a:latin typeface="Segoe UI" panose="020B0502040204020203" pitchFamily="34" charset="0"/>
            </a:endParaRPr>
          </a:p>
          <a:p>
            <a:pPr algn="just" rtl="0" fontAlgn="base"/>
            <a:r>
              <a:rPr lang="en-US" sz="1800" b="0" i="0" u="none" strike="noStrike" dirty="0" err="1">
                <a:effectLst/>
                <a:latin typeface="Arial" panose="020B0604020202020204" pitchFamily="34" charset="0"/>
              </a:rPr>
              <a:t>Seçilen</a:t>
            </a:r>
            <a:r>
              <a:rPr lang="en-US" sz="1800" b="0" i="0" u="none" strike="noStrike" dirty="0">
                <a:effectLst/>
                <a:latin typeface="Arial" panose="020B0604020202020204" pitchFamily="34" charset="0"/>
              </a:rPr>
              <a:t> </a:t>
            </a:r>
            <a:r>
              <a:rPr lang="en-US" sz="1800" b="0" i="0" u="none" strike="noStrike" dirty="0" err="1">
                <a:effectLst/>
                <a:latin typeface="Arial" panose="020B0604020202020204" pitchFamily="34" charset="0"/>
              </a:rPr>
              <a:t>araştırma</a:t>
            </a:r>
            <a:r>
              <a:rPr lang="en-US" sz="1800" b="0" i="0" u="none" strike="noStrike" dirty="0">
                <a:effectLst/>
                <a:latin typeface="Arial" panose="020B0604020202020204" pitchFamily="34" charset="0"/>
              </a:rPr>
              <a:t> </a:t>
            </a:r>
            <a:r>
              <a:rPr lang="en-US" sz="1800" b="0" i="0" u="none" strike="noStrike" dirty="0" err="1">
                <a:effectLst/>
                <a:latin typeface="Arial" panose="020B0604020202020204" pitchFamily="34" charset="0"/>
              </a:rPr>
              <a:t>yöntemlerinin</a:t>
            </a:r>
            <a:r>
              <a:rPr lang="en-US" sz="1800" b="0" i="0" u="none" strike="noStrike" dirty="0">
                <a:effectLst/>
                <a:latin typeface="Arial" panose="020B0604020202020204" pitchFamily="34" charset="0"/>
              </a:rPr>
              <a:t> </a:t>
            </a:r>
            <a:r>
              <a:rPr lang="en-US" sz="1800" b="0" i="0" u="none" strike="noStrike" dirty="0" err="1">
                <a:effectLst/>
                <a:latin typeface="Arial" panose="020B0604020202020204" pitchFamily="34" charset="0"/>
              </a:rPr>
              <a:t>araştırma</a:t>
            </a:r>
            <a:r>
              <a:rPr lang="en-US" sz="1800" b="0" i="0" u="none" strike="noStrike" dirty="0">
                <a:effectLst/>
                <a:latin typeface="Arial" panose="020B0604020202020204" pitchFamily="34" charset="0"/>
              </a:rPr>
              <a:t> </a:t>
            </a:r>
            <a:r>
              <a:rPr lang="en-US" sz="1800" b="0" i="0" u="none" strike="noStrike" dirty="0" err="1">
                <a:effectLst/>
                <a:latin typeface="Arial" panose="020B0604020202020204" pitchFamily="34" charset="0"/>
              </a:rPr>
              <a:t>sorularını</a:t>
            </a:r>
            <a:r>
              <a:rPr lang="en-US" sz="1800" b="0" i="0" u="none" strike="noStrike" dirty="0">
                <a:effectLst/>
                <a:latin typeface="Arial" panose="020B0604020202020204" pitchFamily="34" charset="0"/>
              </a:rPr>
              <a:t> </a:t>
            </a:r>
            <a:r>
              <a:rPr lang="en-US" sz="1800" b="0" i="0" u="none" strike="noStrike" dirty="0" err="1">
                <a:effectLst/>
                <a:latin typeface="Arial" panose="020B0604020202020204" pitchFamily="34" charset="0"/>
              </a:rPr>
              <a:t>etkili</a:t>
            </a:r>
            <a:r>
              <a:rPr lang="en-US" sz="1800" b="0" i="0" u="none" strike="noStrike" dirty="0">
                <a:effectLst/>
                <a:latin typeface="Arial" panose="020B0604020202020204" pitchFamily="34" charset="0"/>
              </a:rPr>
              <a:t> </a:t>
            </a:r>
            <a:r>
              <a:rPr lang="en-US" sz="1800" b="0" i="0" u="none" strike="noStrike" dirty="0" err="1">
                <a:effectLst/>
                <a:latin typeface="Arial" panose="020B0604020202020204" pitchFamily="34" charset="0"/>
              </a:rPr>
              <a:t>bir</a:t>
            </a:r>
            <a:r>
              <a:rPr lang="en-US" sz="1800" b="0" i="0" u="none" strike="noStrike" dirty="0">
                <a:effectLst/>
                <a:latin typeface="Arial" panose="020B0604020202020204" pitchFamily="34" charset="0"/>
              </a:rPr>
              <a:t> </a:t>
            </a:r>
            <a:r>
              <a:rPr lang="en-US" sz="1800" b="0" i="0" u="none" strike="noStrike" dirty="0" err="1">
                <a:effectLst/>
                <a:latin typeface="Arial" panose="020B0604020202020204" pitchFamily="34" charset="0"/>
              </a:rPr>
              <a:t>şekilde</a:t>
            </a:r>
            <a:r>
              <a:rPr lang="en-US" sz="1800" b="0" i="0" u="none" strike="noStrike" dirty="0">
                <a:effectLst/>
                <a:latin typeface="Arial" panose="020B0604020202020204" pitchFamily="34" charset="0"/>
              </a:rPr>
              <a:t> </a:t>
            </a:r>
            <a:r>
              <a:rPr lang="en-US" sz="1800" b="0" i="0" u="none" strike="noStrike" dirty="0" err="1">
                <a:effectLst/>
                <a:latin typeface="Arial" panose="020B0604020202020204" pitchFamily="34" charset="0"/>
              </a:rPr>
              <a:t>ele</a:t>
            </a:r>
            <a:r>
              <a:rPr lang="en-US" sz="1800" b="0" i="0" u="none" strike="noStrike" dirty="0">
                <a:effectLst/>
                <a:latin typeface="Arial" panose="020B0604020202020204" pitchFamily="34" charset="0"/>
              </a:rPr>
              <a:t> </a:t>
            </a:r>
            <a:r>
              <a:rPr lang="en-US" sz="1800" b="0" i="0" u="none" strike="noStrike" dirty="0" err="1">
                <a:effectLst/>
                <a:latin typeface="Arial" panose="020B0604020202020204" pitchFamily="34" charset="0"/>
              </a:rPr>
              <a:t>alacak</a:t>
            </a:r>
            <a:r>
              <a:rPr lang="en-US" sz="1800" b="0" i="0" u="none" strike="noStrike" dirty="0">
                <a:effectLst/>
                <a:latin typeface="Arial" panose="020B0604020202020204" pitchFamily="34" charset="0"/>
              </a:rPr>
              <a:t> </a:t>
            </a:r>
            <a:r>
              <a:rPr lang="en-US" sz="1800" b="0" i="0" u="none" strike="noStrike" dirty="0" err="1">
                <a:effectLst/>
                <a:latin typeface="Arial" panose="020B0604020202020204" pitchFamily="34" charset="0"/>
              </a:rPr>
              <a:t>şekilde</a:t>
            </a:r>
            <a:r>
              <a:rPr lang="en-US" sz="1800" b="0" i="0" u="none" strike="noStrike" dirty="0">
                <a:effectLst/>
                <a:latin typeface="Arial" panose="020B0604020202020204" pitchFamily="34" charset="0"/>
              </a:rPr>
              <a:t> </a:t>
            </a:r>
            <a:r>
              <a:rPr lang="en-US" sz="1800" b="0" i="0" u="none" strike="noStrike" dirty="0" err="1">
                <a:effectLst/>
                <a:latin typeface="Arial" panose="020B0604020202020204" pitchFamily="34" charset="0"/>
              </a:rPr>
              <a:t>geliştirilmesi</a:t>
            </a:r>
            <a:r>
              <a:rPr lang="en-US" sz="1800" b="0" i="0" u="none" strike="noStrike" dirty="0">
                <a:effectLst/>
                <a:latin typeface="Arial" panose="020B0604020202020204" pitchFamily="34" charset="0"/>
              </a:rPr>
              <a:t>.</a:t>
            </a:r>
            <a:r>
              <a:rPr lang="tr-TR" sz="1800" b="0" i="0" u="none" strike="noStrike" dirty="0">
                <a:effectLst/>
                <a:latin typeface="Arial" panose="020B0604020202020204" pitchFamily="34" charset="0"/>
              </a:rPr>
              <a:t> </a:t>
            </a:r>
            <a:endParaRPr lang="tr-TR" sz="4000" b="0" i="0" u="none" strike="noStrike" dirty="0">
              <a:effectLst/>
              <a:latin typeface="Segoe UI" panose="020B0502040204020203" pitchFamily="34" charset="0"/>
            </a:endParaRPr>
          </a:p>
          <a:p>
            <a:pPr algn="just" rtl="0" fontAlgn="base"/>
            <a:r>
              <a:rPr lang="en-US" sz="1800" b="0" i="0" u="none" strike="noStrike" dirty="0">
                <a:effectLst/>
                <a:latin typeface="Arial" panose="020B0604020202020204" pitchFamily="34" charset="0"/>
              </a:rPr>
              <a:t>Pilot </a:t>
            </a:r>
            <a:r>
              <a:rPr lang="en-US" sz="1800" b="0" i="0" u="none" strike="noStrike" dirty="0" err="1">
                <a:effectLst/>
                <a:latin typeface="Arial" panose="020B0604020202020204" pitchFamily="34" charset="0"/>
              </a:rPr>
              <a:t>çalışmanın</a:t>
            </a:r>
            <a:r>
              <a:rPr lang="en-US" sz="1800" b="0" i="0" u="none" strike="noStrike" dirty="0">
                <a:effectLst/>
                <a:latin typeface="Arial" panose="020B0604020202020204" pitchFamily="34" charset="0"/>
              </a:rPr>
              <a:t> </a:t>
            </a:r>
            <a:r>
              <a:rPr lang="en-US" sz="1800" b="0" i="0" u="none" strike="noStrike" dirty="0" err="1">
                <a:effectLst/>
                <a:latin typeface="Arial" panose="020B0604020202020204" pitchFamily="34" charset="0"/>
              </a:rPr>
              <a:t>başarıyla</a:t>
            </a:r>
            <a:r>
              <a:rPr lang="en-US" sz="1800" b="0" i="0" u="none" strike="noStrike" dirty="0">
                <a:effectLst/>
                <a:latin typeface="Arial" panose="020B0604020202020204" pitchFamily="34" charset="0"/>
              </a:rPr>
              <a:t> </a:t>
            </a:r>
            <a:r>
              <a:rPr lang="en-US" sz="1800" b="0" i="0" u="none" strike="noStrike" dirty="0" err="1">
                <a:effectLst/>
                <a:latin typeface="Arial" panose="020B0604020202020204" pitchFamily="34" charset="0"/>
              </a:rPr>
              <a:t>tamamlanması</a:t>
            </a:r>
            <a:r>
              <a:rPr lang="en-US" sz="1800" b="0" i="0" u="none" strike="noStrike" dirty="0">
                <a:effectLst/>
                <a:latin typeface="Arial" panose="020B0604020202020204" pitchFamily="34" charset="0"/>
              </a:rPr>
              <a:t> </a:t>
            </a:r>
            <a:r>
              <a:rPr lang="en-US" sz="1800" b="0" i="0" u="none" strike="noStrike" dirty="0" err="1">
                <a:effectLst/>
                <a:latin typeface="Arial" panose="020B0604020202020204" pitchFamily="34" charset="0"/>
              </a:rPr>
              <a:t>ve</a:t>
            </a:r>
            <a:r>
              <a:rPr lang="en-US" sz="1800" b="0" i="0" u="none" strike="noStrike" dirty="0">
                <a:effectLst/>
                <a:latin typeface="Arial" panose="020B0604020202020204" pitchFamily="34" charset="0"/>
              </a:rPr>
              <a:t> </a:t>
            </a:r>
            <a:r>
              <a:rPr lang="en-US" sz="1800" b="0" i="0" u="none" strike="noStrike" dirty="0" err="1">
                <a:effectLst/>
                <a:latin typeface="Arial" panose="020B0604020202020204" pitchFamily="34" charset="0"/>
              </a:rPr>
              <a:t>metodolojinin</a:t>
            </a:r>
            <a:r>
              <a:rPr lang="en-US" sz="1800" b="0" i="0" u="none" strike="noStrike" dirty="0">
                <a:effectLst/>
                <a:latin typeface="Arial" panose="020B0604020202020204" pitchFamily="34" charset="0"/>
              </a:rPr>
              <a:t> </a:t>
            </a:r>
            <a:r>
              <a:rPr lang="en-US" sz="1800" b="0" i="0" u="none" strike="noStrike" dirty="0" err="1">
                <a:effectLst/>
                <a:latin typeface="Arial" panose="020B0604020202020204" pitchFamily="34" charset="0"/>
              </a:rPr>
              <a:t>uygulanabilirliğinin</a:t>
            </a:r>
            <a:r>
              <a:rPr lang="en-US" sz="1800" b="0" i="0" u="none" strike="noStrike" dirty="0">
                <a:effectLst/>
                <a:latin typeface="Arial" panose="020B0604020202020204" pitchFamily="34" charset="0"/>
              </a:rPr>
              <a:t> </a:t>
            </a:r>
            <a:r>
              <a:rPr lang="en-US" sz="1800" b="0" i="0" u="none" strike="noStrike" dirty="0" err="1">
                <a:effectLst/>
                <a:latin typeface="Arial" panose="020B0604020202020204" pitchFamily="34" charset="0"/>
              </a:rPr>
              <a:t>onaylanması</a:t>
            </a:r>
            <a:r>
              <a:rPr lang="en-US" sz="1800" b="0" i="0" u="none" strike="noStrike" dirty="0">
                <a:effectLst/>
                <a:latin typeface="Arial" panose="020B0604020202020204" pitchFamily="34" charset="0"/>
              </a:rPr>
              <a:t>.</a:t>
            </a:r>
            <a:r>
              <a:rPr lang="tr-TR" sz="1800" b="0" i="0" u="none" strike="noStrike" dirty="0">
                <a:effectLst/>
                <a:latin typeface="Arial" panose="020B0604020202020204" pitchFamily="34" charset="0"/>
              </a:rPr>
              <a:t> </a:t>
            </a:r>
            <a:endParaRPr lang="tr-TR" sz="4000" b="0" i="0" u="none" strike="noStrike" dirty="0">
              <a:effectLst/>
              <a:latin typeface="Segoe UI" panose="020B0502040204020203" pitchFamily="34" charset="0"/>
            </a:endParaRPr>
          </a:p>
          <a:p>
            <a:pPr algn="just" rtl="0" fontAlgn="base"/>
            <a:r>
              <a:rPr lang="en-US" sz="1800" b="0" i="0" u="none" strike="noStrike" dirty="0" err="1">
                <a:effectLst/>
                <a:latin typeface="Arial" panose="020B0604020202020204" pitchFamily="34" charset="0"/>
              </a:rPr>
              <a:t>Araştırma</a:t>
            </a:r>
            <a:r>
              <a:rPr lang="en-US" sz="1800" b="0" i="0" u="none" strike="noStrike" dirty="0">
                <a:effectLst/>
                <a:latin typeface="Arial" panose="020B0604020202020204" pitchFamily="34" charset="0"/>
              </a:rPr>
              <a:t> </a:t>
            </a:r>
            <a:r>
              <a:rPr lang="en-US" sz="1800" b="0" i="0" u="none" strike="noStrike" dirty="0" err="1">
                <a:effectLst/>
                <a:latin typeface="Arial" panose="020B0604020202020204" pitchFamily="34" charset="0"/>
              </a:rPr>
              <a:t>yöntemlerinin</a:t>
            </a:r>
            <a:r>
              <a:rPr lang="en-US" sz="1800" b="0" i="0" u="none" strike="noStrike" dirty="0">
                <a:effectLst/>
                <a:latin typeface="Arial" panose="020B0604020202020204" pitchFamily="34" charset="0"/>
              </a:rPr>
              <a:t> </a:t>
            </a:r>
            <a:r>
              <a:rPr lang="en-US" sz="1800" b="0" i="0" u="none" strike="noStrike" dirty="0" err="1">
                <a:effectLst/>
                <a:latin typeface="Arial" panose="020B0604020202020204" pitchFamily="34" charset="0"/>
              </a:rPr>
              <a:t>projenin</a:t>
            </a:r>
            <a:r>
              <a:rPr lang="en-US" sz="1800" b="0" i="0" u="none" strike="noStrike" dirty="0">
                <a:effectLst/>
                <a:latin typeface="Arial" panose="020B0604020202020204" pitchFamily="34" charset="0"/>
              </a:rPr>
              <a:t> </a:t>
            </a:r>
            <a:r>
              <a:rPr lang="en-US" sz="1800" b="0" i="0" u="none" strike="noStrike" dirty="0" err="1">
                <a:effectLst/>
                <a:latin typeface="Arial" panose="020B0604020202020204" pitchFamily="34" charset="0"/>
              </a:rPr>
              <a:t>hedefleri</a:t>
            </a:r>
            <a:r>
              <a:rPr lang="en-US" sz="1800" b="0" i="0" u="none" strike="noStrike" dirty="0">
                <a:effectLst/>
                <a:latin typeface="Arial" panose="020B0604020202020204" pitchFamily="34" charset="0"/>
              </a:rPr>
              <a:t> </a:t>
            </a:r>
            <a:r>
              <a:rPr lang="en-US" sz="1800" b="0" i="0" u="none" strike="noStrike" dirty="0" err="1">
                <a:effectLst/>
                <a:latin typeface="Arial" panose="020B0604020202020204" pitchFamily="34" charset="0"/>
              </a:rPr>
              <a:t>doğrultusunda</a:t>
            </a:r>
            <a:r>
              <a:rPr lang="en-US" sz="1800" b="0" i="0" u="none" strike="noStrike" dirty="0">
                <a:effectLst/>
                <a:latin typeface="Arial" panose="020B0604020202020204" pitchFamily="34" charset="0"/>
              </a:rPr>
              <a:t> net </a:t>
            </a:r>
            <a:r>
              <a:rPr lang="en-US" sz="1800" b="0" i="0" u="none" strike="noStrike" dirty="0" err="1">
                <a:effectLst/>
                <a:latin typeface="Arial" panose="020B0604020202020204" pitchFamily="34" charset="0"/>
              </a:rPr>
              <a:t>ve</a:t>
            </a:r>
            <a:r>
              <a:rPr lang="en-US" sz="1800" b="0" i="0" u="none" strike="noStrike" dirty="0">
                <a:effectLst/>
                <a:latin typeface="Arial" panose="020B0604020202020204" pitchFamily="34" charset="0"/>
              </a:rPr>
              <a:t> </a:t>
            </a:r>
            <a:r>
              <a:rPr lang="en-US" sz="1800" b="0" i="0" u="none" strike="noStrike" dirty="0" err="1">
                <a:effectLst/>
                <a:latin typeface="Arial" panose="020B0604020202020204" pitchFamily="34" charset="0"/>
              </a:rPr>
              <a:t>uygulanabilir</a:t>
            </a:r>
            <a:r>
              <a:rPr lang="en-US" sz="1800" b="0" i="0" u="none" strike="noStrike" dirty="0">
                <a:effectLst/>
                <a:latin typeface="Arial" panose="020B0604020202020204" pitchFamily="34" charset="0"/>
              </a:rPr>
              <a:t> </a:t>
            </a:r>
            <a:r>
              <a:rPr lang="en-US" sz="1800" b="0" i="0" u="none" strike="noStrike" dirty="0" err="1">
                <a:effectLst/>
                <a:latin typeface="Arial" panose="020B0604020202020204" pitchFamily="34" charset="0"/>
              </a:rPr>
              <a:t>sonuçlar</a:t>
            </a:r>
            <a:r>
              <a:rPr lang="en-US" sz="1800" b="0" i="0" u="none" strike="noStrike" dirty="0">
                <a:effectLst/>
                <a:latin typeface="Arial" panose="020B0604020202020204" pitchFamily="34" charset="0"/>
              </a:rPr>
              <a:t> </a:t>
            </a:r>
            <a:r>
              <a:rPr lang="en-US" sz="1800" b="0" i="0" u="none" strike="noStrike" dirty="0" err="1">
                <a:effectLst/>
                <a:latin typeface="Arial" panose="020B0604020202020204" pitchFamily="34" charset="0"/>
              </a:rPr>
              <a:t>üretebilmesi</a:t>
            </a:r>
            <a:r>
              <a:rPr lang="en-US" sz="1800" b="0" i="0" u="none" strike="noStrike" dirty="0">
                <a:effectLst/>
                <a:latin typeface="Arial" panose="020B0604020202020204" pitchFamily="34" charset="0"/>
              </a:rPr>
              <a:t>.</a:t>
            </a:r>
            <a:r>
              <a:rPr lang="tr-TR" sz="1800" b="0" i="0" u="none" strike="noStrike" dirty="0">
                <a:effectLst/>
                <a:latin typeface="Arial" panose="020B0604020202020204" pitchFamily="34" charset="0"/>
              </a:rPr>
              <a:t> </a:t>
            </a:r>
            <a:endParaRPr lang="tr-TR" sz="4000" b="0" i="0" u="none" strike="noStrike" dirty="0">
              <a:effectLst/>
              <a:latin typeface="Segoe UI" panose="020B0502040204020203" pitchFamily="34" charset="0"/>
            </a:endParaRPr>
          </a:p>
          <a:p>
            <a:pPr algn="l" rtl="0" fontAlgn="base"/>
            <a:endParaRPr lang="tr-TR" sz="1800" b="0" i="0" u="none" strike="noStrike" dirty="0">
              <a:effectLst/>
              <a:latin typeface="Arial" panose="020B0604020202020204" pitchFamily="34" charset="0"/>
            </a:endParaRPr>
          </a:p>
          <a:p>
            <a:pPr algn="l" rtl="0" fontAlgn="base"/>
            <a:endParaRPr lang="tr-TR" sz="1800" b="0" i="0" u="none" strike="noStrike" dirty="0">
              <a:effectLst/>
              <a:latin typeface="Arial" panose="020B0604020202020204" pitchFamily="34" charset="0"/>
            </a:endParaRPr>
          </a:p>
          <a:p>
            <a:pPr algn="just" rtl="0" fontAlgn="base"/>
            <a:r>
              <a:rPr lang="en-US" sz="1800" b="1" i="0" u="none" strike="noStrike" dirty="0">
                <a:effectLst/>
                <a:latin typeface="Arial" panose="020B0604020202020204" pitchFamily="34" charset="0"/>
              </a:rPr>
              <a:t>Ara </a:t>
            </a:r>
            <a:r>
              <a:rPr lang="en-US" sz="1800" b="1" i="0" u="none" strike="noStrike" dirty="0" err="1">
                <a:effectLst/>
                <a:latin typeface="Arial" panose="020B0604020202020204" pitchFamily="34" charset="0"/>
              </a:rPr>
              <a:t>Çıktılar</a:t>
            </a:r>
            <a:r>
              <a:rPr lang="en-US" sz="1800" b="1" i="0" u="none" strike="noStrike" dirty="0">
                <a:effectLst/>
                <a:latin typeface="Arial" panose="020B0604020202020204" pitchFamily="34" charset="0"/>
              </a:rPr>
              <a:t>: </a:t>
            </a:r>
            <a:r>
              <a:rPr lang="tr-TR" sz="1800" b="0" i="0" u="none" strike="noStrike" dirty="0">
                <a:effectLst/>
                <a:latin typeface="Arial" panose="020B0604020202020204" pitchFamily="34" charset="0"/>
              </a:rPr>
              <a:t> </a:t>
            </a:r>
            <a:endParaRPr lang="tr-TR" sz="4000" b="0" i="0" u="none" strike="noStrike" dirty="0">
              <a:effectLst/>
              <a:latin typeface="Segoe UI" panose="020B0502040204020203" pitchFamily="34" charset="0"/>
            </a:endParaRPr>
          </a:p>
          <a:p>
            <a:pPr algn="just" rtl="0" fontAlgn="base"/>
            <a:r>
              <a:rPr lang="en-US" sz="1800" b="1" i="0" u="none" strike="noStrike" dirty="0">
                <a:effectLst/>
                <a:latin typeface="Arial" panose="020B0604020202020204" pitchFamily="34" charset="0"/>
              </a:rPr>
              <a:t>1.1. </a:t>
            </a:r>
            <a:r>
              <a:rPr lang="en-US" sz="1800" b="0" i="0" u="none" strike="noStrike" dirty="0" err="1">
                <a:effectLst/>
                <a:latin typeface="Arial" panose="020B0604020202020204" pitchFamily="34" charset="0"/>
              </a:rPr>
              <a:t>Yöntem</a:t>
            </a:r>
            <a:r>
              <a:rPr lang="en-US" sz="1800" b="0" i="0" u="none" strike="noStrike" dirty="0">
                <a:effectLst/>
                <a:latin typeface="Arial" panose="020B0604020202020204" pitchFamily="34" charset="0"/>
              </a:rPr>
              <a:t> </a:t>
            </a:r>
            <a:r>
              <a:rPr lang="en-US" sz="1800" b="0" i="0" u="none" strike="noStrike" dirty="0" err="1">
                <a:effectLst/>
                <a:latin typeface="Arial" panose="020B0604020202020204" pitchFamily="34" charset="0"/>
              </a:rPr>
              <a:t>seçimi</a:t>
            </a:r>
            <a:r>
              <a:rPr lang="en-US" sz="1800" b="0" i="0" u="none" strike="noStrike" dirty="0">
                <a:effectLst/>
                <a:latin typeface="Arial" panose="020B0604020202020204" pitchFamily="34" charset="0"/>
              </a:rPr>
              <a:t> </a:t>
            </a:r>
            <a:r>
              <a:rPr lang="en-US" sz="1800" b="0" i="0" u="none" strike="noStrike" dirty="0" err="1">
                <a:effectLst/>
                <a:latin typeface="Arial" panose="020B0604020202020204" pitchFamily="34" charset="0"/>
              </a:rPr>
              <a:t>ve</a:t>
            </a:r>
            <a:r>
              <a:rPr lang="en-US" sz="1800" b="0" i="0" u="none" strike="noStrike" dirty="0">
                <a:effectLst/>
                <a:latin typeface="Arial" panose="020B0604020202020204" pitchFamily="34" charset="0"/>
              </a:rPr>
              <a:t> </a:t>
            </a:r>
            <a:r>
              <a:rPr lang="en-US" sz="1800" b="0" i="0" u="none" strike="noStrike" dirty="0" err="1">
                <a:effectLst/>
                <a:latin typeface="Arial" panose="020B0604020202020204" pitchFamily="34" charset="0"/>
              </a:rPr>
              <a:t>kriter</a:t>
            </a:r>
            <a:r>
              <a:rPr lang="en-US" sz="1800" b="0" i="0" u="none" strike="noStrike" dirty="0">
                <a:effectLst/>
                <a:latin typeface="Arial" panose="020B0604020202020204" pitchFamily="34" charset="0"/>
              </a:rPr>
              <a:t> </a:t>
            </a:r>
            <a:r>
              <a:rPr lang="en-US" sz="1800" b="0" i="0" u="none" strike="noStrike" dirty="0" err="1">
                <a:effectLst/>
                <a:latin typeface="Arial" panose="020B0604020202020204" pitchFamily="34" charset="0"/>
              </a:rPr>
              <a:t>belirleme</a:t>
            </a:r>
            <a:r>
              <a:rPr lang="en-US" sz="1800" b="0" i="0" u="none" strike="noStrike" dirty="0">
                <a:effectLst/>
                <a:latin typeface="Arial" panose="020B0604020202020204" pitchFamily="34" charset="0"/>
              </a:rPr>
              <a:t> </a:t>
            </a:r>
            <a:r>
              <a:rPr lang="en-US" sz="1800" b="0" i="0" u="none" strike="noStrike" dirty="0" err="1">
                <a:effectLst/>
                <a:latin typeface="Arial" panose="020B0604020202020204" pitchFamily="34" charset="0"/>
              </a:rPr>
              <a:t>raporu</a:t>
            </a:r>
            <a:r>
              <a:rPr lang="en-US" sz="1800" b="0" i="0" u="none" strike="noStrike" dirty="0">
                <a:effectLst/>
                <a:latin typeface="Arial" panose="020B0604020202020204" pitchFamily="34" charset="0"/>
              </a:rPr>
              <a:t>.</a:t>
            </a:r>
            <a:r>
              <a:rPr lang="tr-TR" sz="1800" b="0" i="0" u="none" strike="noStrike" dirty="0">
                <a:effectLst/>
                <a:latin typeface="Arial" panose="020B0604020202020204" pitchFamily="34" charset="0"/>
              </a:rPr>
              <a:t> </a:t>
            </a:r>
            <a:endParaRPr lang="tr-TR" sz="4000" b="0" i="0" u="none" strike="noStrike" dirty="0">
              <a:effectLst/>
              <a:latin typeface="Segoe UI" panose="020B0502040204020203" pitchFamily="34" charset="0"/>
            </a:endParaRPr>
          </a:p>
          <a:p>
            <a:pPr algn="just" rtl="0" fontAlgn="base"/>
            <a:r>
              <a:rPr lang="en-US" sz="1800" b="1" i="0" u="none" strike="noStrike" dirty="0">
                <a:effectLst/>
                <a:latin typeface="Arial" panose="020B0604020202020204" pitchFamily="34" charset="0"/>
              </a:rPr>
              <a:t>1.2. </a:t>
            </a:r>
            <a:r>
              <a:rPr lang="en-US" sz="1800" b="0" i="0" u="none" strike="noStrike" dirty="0" err="1">
                <a:effectLst/>
                <a:latin typeface="Arial" panose="020B0604020202020204" pitchFamily="34" charset="0"/>
              </a:rPr>
              <a:t>Metodolojinin</a:t>
            </a:r>
            <a:r>
              <a:rPr lang="en-US" sz="1800" b="0" i="0" u="none" strike="noStrike" dirty="0">
                <a:effectLst/>
                <a:latin typeface="Arial" panose="020B0604020202020204" pitchFamily="34" charset="0"/>
              </a:rPr>
              <a:t> </a:t>
            </a:r>
            <a:r>
              <a:rPr lang="en-US" sz="1800" b="0" i="0" u="none" strike="noStrike" dirty="0" err="1">
                <a:effectLst/>
                <a:latin typeface="Arial" panose="020B0604020202020204" pitchFamily="34" charset="0"/>
              </a:rPr>
              <a:t>geliştirilmesi</a:t>
            </a:r>
            <a:r>
              <a:rPr lang="en-US" sz="1800" b="0" i="0" u="none" strike="noStrike" dirty="0">
                <a:effectLst/>
                <a:latin typeface="Arial" panose="020B0604020202020204" pitchFamily="34" charset="0"/>
              </a:rPr>
              <a:t> </a:t>
            </a:r>
            <a:r>
              <a:rPr lang="en-US" sz="1800" b="0" i="0" u="none" strike="noStrike" dirty="0" err="1">
                <a:effectLst/>
                <a:latin typeface="Arial" panose="020B0604020202020204" pitchFamily="34" charset="0"/>
              </a:rPr>
              <a:t>raporu</a:t>
            </a:r>
            <a:r>
              <a:rPr lang="en-US" sz="1800" b="0" i="0" u="none" strike="noStrike" dirty="0">
                <a:effectLst/>
                <a:latin typeface="Arial" panose="020B0604020202020204" pitchFamily="34" charset="0"/>
              </a:rPr>
              <a:t> </a:t>
            </a:r>
            <a:r>
              <a:rPr lang="en-US" sz="1800" b="0" i="0" u="none" strike="noStrike" dirty="0" err="1">
                <a:effectLst/>
                <a:latin typeface="Arial" panose="020B0604020202020204" pitchFamily="34" charset="0"/>
              </a:rPr>
              <a:t>ve</a:t>
            </a:r>
            <a:r>
              <a:rPr lang="en-US" sz="1800" b="0" i="0" u="none" strike="noStrike" dirty="0">
                <a:effectLst/>
                <a:latin typeface="Arial" panose="020B0604020202020204" pitchFamily="34" charset="0"/>
              </a:rPr>
              <a:t> </a:t>
            </a:r>
            <a:r>
              <a:rPr lang="en-US" sz="1800" b="0" i="0" u="none" strike="noStrike" dirty="0" err="1">
                <a:effectLst/>
                <a:latin typeface="Arial" panose="020B0604020202020204" pitchFamily="34" charset="0"/>
              </a:rPr>
              <a:t>düzenlemelerin</a:t>
            </a:r>
            <a:r>
              <a:rPr lang="en-US" sz="1800" b="0" i="0" u="none" strike="noStrike" dirty="0">
                <a:effectLst/>
                <a:latin typeface="Arial" panose="020B0604020202020204" pitchFamily="34" charset="0"/>
              </a:rPr>
              <a:t> </a:t>
            </a:r>
            <a:r>
              <a:rPr lang="en-US" sz="1800" b="0" i="0" u="none" strike="noStrike" dirty="0" err="1">
                <a:effectLst/>
                <a:latin typeface="Arial" panose="020B0604020202020204" pitchFamily="34" charset="0"/>
              </a:rPr>
              <a:t>detayları</a:t>
            </a:r>
            <a:r>
              <a:rPr lang="en-US" sz="1800" b="0" i="0" u="none" strike="noStrike" dirty="0">
                <a:effectLst/>
                <a:latin typeface="Arial" panose="020B0604020202020204" pitchFamily="34" charset="0"/>
              </a:rPr>
              <a:t>.</a:t>
            </a:r>
            <a:r>
              <a:rPr lang="tr-TR" sz="1800" b="0" i="0" u="none" strike="noStrike" dirty="0">
                <a:effectLst/>
                <a:latin typeface="Arial" panose="020B0604020202020204" pitchFamily="34" charset="0"/>
              </a:rPr>
              <a:t> </a:t>
            </a:r>
            <a:endParaRPr lang="tr-TR" sz="4000" b="0" i="0" u="none" strike="noStrike" dirty="0">
              <a:effectLst/>
              <a:latin typeface="Segoe UI" panose="020B0502040204020203" pitchFamily="34" charset="0"/>
            </a:endParaRPr>
          </a:p>
          <a:p>
            <a:pPr algn="just" rtl="0" fontAlgn="base"/>
            <a:r>
              <a:rPr lang="en-US" sz="1800" b="1" i="0" u="none" strike="noStrike" dirty="0">
                <a:effectLst/>
                <a:latin typeface="Arial" panose="020B0604020202020204" pitchFamily="34" charset="0"/>
              </a:rPr>
              <a:t>1.3. </a:t>
            </a:r>
            <a:r>
              <a:rPr lang="en-US" sz="1800" b="0" i="0" u="none" strike="noStrike" dirty="0">
                <a:effectLst/>
                <a:latin typeface="Arial" panose="020B0604020202020204" pitchFamily="34" charset="0"/>
              </a:rPr>
              <a:t>Pilot </a:t>
            </a:r>
            <a:r>
              <a:rPr lang="en-US" sz="1800" b="0" i="0" u="none" strike="noStrike" dirty="0" err="1">
                <a:effectLst/>
                <a:latin typeface="Arial" panose="020B0604020202020204" pitchFamily="34" charset="0"/>
              </a:rPr>
              <a:t>çalışma</a:t>
            </a:r>
            <a:r>
              <a:rPr lang="en-US" sz="1800" b="0" i="0" u="none" strike="noStrike" dirty="0">
                <a:effectLst/>
                <a:latin typeface="Arial" panose="020B0604020202020204" pitchFamily="34" charset="0"/>
              </a:rPr>
              <a:t> </a:t>
            </a:r>
            <a:r>
              <a:rPr lang="en-US" sz="1800" b="0" i="0" u="none" strike="noStrike" dirty="0" err="1">
                <a:effectLst/>
                <a:latin typeface="Arial" panose="020B0604020202020204" pitchFamily="34" charset="0"/>
              </a:rPr>
              <a:t>sonuç</a:t>
            </a:r>
            <a:r>
              <a:rPr lang="en-US" sz="1800" b="0" i="0" u="none" strike="noStrike" dirty="0">
                <a:effectLst/>
                <a:latin typeface="Arial" panose="020B0604020202020204" pitchFamily="34" charset="0"/>
              </a:rPr>
              <a:t> </a:t>
            </a:r>
            <a:r>
              <a:rPr lang="en-US" sz="1800" b="0" i="0" u="none" strike="noStrike" dirty="0" err="1">
                <a:effectLst/>
                <a:latin typeface="Arial" panose="020B0604020202020204" pitchFamily="34" charset="0"/>
              </a:rPr>
              <a:t>raporu</a:t>
            </a:r>
            <a:r>
              <a:rPr lang="en-US" sz="1800" b="0" i="0" u="none" strike="noStrike" dirty="0">
                <a:effectLst/>
                <a:latin typeface="Arial" panose="020B0604020202020204" pitchFamily="34" charset="0"/>
              </a:rPr>
              <a:t>, </a:t>
            </a:r>
            <a:r>
              <a:rPr lang="en-US" sz="1800" b="0" i="0" u="none" strike="noStrike" dirty="0" err="1">
                <a:effectLst/>
                <a:latin typeface="Arial" panose="020B0604020202020204" pitchFamily="34" charset="0"/>
              </a:rPr>
              <a:t>analizler</a:t>
            </a:r>
            <a:r>
              <a:rPr lang="en-US" sz="1800" b="0" i="0" u="none" strike="noStrike" dirty="0">
                <a:effectLst/>
                <a:latin typeface="Arial" panose="020B0604020202020204" pitchFamily="34" charset="0"/>
              </a:rPr>
              <a:t> </a:t>
            </a:r>
            <a:r>
              <a:rPr lang="en-US" sz="1800" b="0" i="0" u="none" strike="noStrike" dirty="0" err="1">
                <a:effectLst/>
                <a:latin typeface="Arial" panose="020B0604020202020204" pitchFamily="34" charset="0"/>
              </a:rPr>
              <a:t>ve</a:t>
            </a:r>
            <a:r>
              <a:rPr lang="en-US" sz="1800" b="0" i="0" u="none" strike="noStrike" dirty="0">
                <a:effectLst/>
                <a:latin typeface="Arial" panose="020B0604020202020204" pitchFamily="34" charset="0"/>
              </a:rPr>
              <a:t> </a:t>
            </a:r>
            <a:r>
              <a:rPr lang="en-US" sz="1800" b="0" i="0" u="none" strike="noStrike" dirty="0" err="1">
                <a:effectLst/>
                <a:latin typeface="Arial" panose="020B0604020202020204" pitchFamily="34" charset="0"/>
              </a:rPr>
              <a:t>metodoloji</a:t>
            </a:r>
            <a:r>
              <a:rPr lang="en-US" sz="1800" b="0" i="0" u="none" strike="noStrike" dirty="0">
                <a:effectLst/>
                <a:latin typeface="Arial" panose="020B0604020202020204" pitchFamily="34" charset="0"/>
              </a:rPr>
              <a:t> </a:t>
            </a:r>
            <a:r>
              <a:rPr lang="en-US" sz="1800" b="0" i="0" u="none" strike="noStrike" dirty="0" err="1">
                <a:effectLst/>
                <a:latin typeface="Arial" panose="020B0604020202020204" pitchFamily="34" charset="0"/>
              </a:rPr>
              <a:t>üzerine</a:t>
            </a:r>
            <a:r>
              <a:rPr lang="en-US" sz="1800" b="0" i="0" u="none" strike="noStrike" dirty="0">
                <a:effectLst/>
                <a:latin typeface="Arial" panose="020B0604020202020204" pitchFamily="34" charset="0"/>
              </a:rPr>
              <a:t> </a:t>
            </a:r>
            <a:r>
              <a:rPr lang="en-US" sz="1800" b="0" i="0" u="none" strike="noStrike" dirty="0" err="1">
                <a:effectLst/>
                <a:latin typeface="Arial" panose="020B0604020202020204" pitchFamily="34" charset="0"/>
              </a:rPr>
              <a:t>öneriler</a:t>
            </a:r>
            <a:r>
              <a:rPr lang="en-US" sz="1800" b="0" i="0" u="none" strike="noStrike" dirty="0">
                <a:effectLst/>
                <a:latin typeface="Arial" panose="020B0604020202020204" pitchFamily="34" charset="0"/>
              </a:rPr>
              <a:t>.</a:t>
            </a:r>
            <a:r>
              <a:rPr lang="tr-TR" sz="1800" b="0" i="0" u="none" strike="noStrike" dirty="0">
                <a:effectLst/>
                <a:latin typeface="Arial" panose="020B0604020202020204" pitchFamily="34" charset="0"/>
              </a:rPr>
              <a:t> </a:t>
            </a:r>
            <a:endParaRPr lang="tr-TR" sz="4000" b="0" i="0" u="none" strike="noStrike" dirty="0">
              <a:effectLst/>
              <a:latin typeface="Segoe UI" panose="020B0502040204020203" pitchFamily="34" charset="0"/>
            </a:endParaRPr>
          </a:p>
          <a:p>
            <a:pPr algn="l" rtl="0" fontAlgn="base"/>
            <a:endParaRPr lang="tr-TR" sz="2800" b="0" i="0" u="none" strike="noStrike" dirty="0">
              <a:effectLst/>
              <a:latin typeface="Segoe UI" panose="020B0502040204020203" pitchFamily="34" charset="0"/>
            </a:endParaRPr>
          </a:p>
        </p:txBody>
      </p:sp>
      <p:sp>
        <p:nvSpPr>
          <p:cNvPr id="4" name="Slide Number Placeholder 3"/>
          <p:cNvSpPr>
            <a:spLocks noGrp="1"/>
          </p:cNvSpPr>
          <p:nvPr>
            <p:ph type="sldNum" sz="quarter" idx="5"/>
          </p:nvPr>
        </p:nvSpPr>
        <p:spPr/>
        <p:txBody>
          <a:bodyPr/>
          <a:lstStyle/>
          <a:p>
            <a:fld id="{31082173-E209-43AD-8FDD-E8413C011A86}" type="slidenum">
              <a:rPr lang="en-TR" smtClean="0"/>
              <a:t>19</a:t>
            </a:fld>
            <a:endParaRPr lang="en-TR"/>
          </a:p>
        </p:txBody>
      </p:sp>
    </p:spTree>
    <p:extLst>
      <p:ext uri="{BB962C8B-B14F-4D97-AF65-F5344CB8AC3E}">
        <p14:creationId xmlns:p14="http://schemas.microsoft.com/office/powerpoint/2010/main" val="33014605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US" sz="1800" b="1" i="0" u="none" strike="noStrike" dirty="0">
                <a:effectLst/>
                <a:latin typeface="Arial" panose="020B0604020202020204" pitchFamily="34" charset="0"/>
              </a:rPr>
              <a:t>İP </a:t>
            </a:r>
            <a:r>
              <a:rPr lang="en-US" sz="1800" b="1" i="0" u="none" strike="noStrike" dirty="0" err="1">
                <a:effectLst/>
                <a:latin typeface="Arial" panose="020B0604020202020204" pitchFamily="34" charset="0"/>
              </a:rPr>
              <a:t>Kapsamında</a:t>
            </a:r>
            <a:r>
              <a:rPr lang="en-US" sz="1800" b="1" i="0" u="none" strike="noStrike" dirty="0">
                <a:effectLst/>
                <a:latin typeface="Arial" panose="020B0604020202020204" pitchFamily="34" charset="0"/>
              </a:rPr>
              <a:t> </a:t>
            </a:r>
            <a:r>
              <a:rPr lang="en-US" sz="1800" b="1" i="0" u="none" strike="noStrike" dirty="0" err="1">
                <a:effectLst/>
                <a:latin typeface="Arial" panose="020B0604020202020204" pitchFamily="34" charset="0"/>
              </a:rPr>
              <a:t>Yapılacak</a:t>
            </a:r>
            <a:r>
              <a:rPr lang="en-US" sz="1800" b="1" i="0" u="none" strike="noStrike" dirty="0">
                <a:effectLst/>
                <a:latin typeface="Arial" panose="020B0604020202020204" pitchFamily="34" charset="0"/>
              </a:rPr>
              <a:t> </a:t>
            </a:r>
            <a:r>
              <a:rPr lang="en-US" sz="1800" b="1" i="0" u="none" strike="noStrike" dirty="0" err="1">
                <a:effectLst/>
                <a:latin typeface="Arial" panose="020B0604020202020204" pitchFamily="34" charset="0"/>
              </a:rPr>
              <a:t>İşler</a:t>
            </a:r>
            <a:r>
              <a:rPr lang="en-US" sz="1800" b="1" i="0" u="none" strike="noStrike" dirty="0">
                <a:effectLst/>
                <a:latin typeface="Arial" panose="020B0604020202020204" pitchFamily="34" charset="0"/>
              </a:rPr>
              <a:t>/</a:t>
            </a:r>
            <a:r>
              <a:rPr lang="en-US" sz="1800" b="1" i="0" u="none" strike="noStrike" dirty="0" err="1">
                <a:effectLst/>
                <a:latin typeface="Arial" panose="020B0604020202020204" pitchFamily="34" charset="0"/>
              </a:rPr>
              <a:t>Görevler</a:t>
            </a:r>
            <a:r>
              <a:rPr lang="en-US" sz="1800" b="1" i="0" u="none" strike="noStrike" dirty="0">
                <a:effectLst/>
                <a:latin typeface="Arial" panose="020B0604020202020204" pitchFamily="34" charset="0"/>
              </a:rPr>
              <a:t>:</a:t>
            </a:r>
            <a:r>
              <a:rPr lang="tr-TR" sz="1800" b="0" i="0" u="none" strike="noStrike" dirty="0">
                <a:effectLst/>
                <a:latin typeface="Arial" panose="020B0604020202020204" pitchFamily="34" charset="0"/>
              </a:rPr>
              <a:t> </a:t>
            </a:r>
            <a:endParaRPr lang="tr-TR" sz="2800" b="0" i="0" u="none" strike="noStrike" dirty="0">
              <a:effectLst/>
              <a:latin typeface="Segoe UI" panose="020B0502040204020203" pitchFamily="34" charset="0"/>
            </a:endParaRPr>
          </a:p>
          <a:p>
            <a:pPr algn="l" rtl="0" fontAlgn="base"/>
            <a:r>
              <a:rPr lang="en-US" sz="1800" b="1" i="0" u="none" strike="noStrike" dirty="0">
                <a:effectLst/>
                <a:latin typeface="Arial" panose="020B0604020202020204" pitchFamily="34" charset="0"/>
              </a:rPr>
              <a:t>1.1. </a:t>
            </a:r>
            <a:r>
              <a:rPr lang="en-US" sz="1800" b="0" i="0" u="none" strike="noStrike" dirty="0">
                <a:effectLst/>
                <a:latin typeface="Arial" panose="020B0604020202020204" pitchFamily="34" charset="0"/>
              </a:rPr>
              <a:t>Veri </a:t>
            </a:r>
            <a:r>
              <a:rPr lang="en-US" sz="1800" b="0" i="0" u="none" strike="noStrike" dirty="0" err="1">
                <a:effectLst/>
                <a:latin typeface="Arial" panose="020B0604020202020204" pitchFamily="34" charset="0"/>
              </a:rPr>
              <a:t>toplama</a:t>
            </a:r>
            <a:r>
              <a:rPr lang="en-US" sz="1800" b="0" i="0" u="none" strike="noStrike" dirty="0">
                <a:effectLst/>
                <a:latin typeface="Arial" panose="020B0604020202020204" pitchFamily="34" charset="0"/>
              </a:rPr>
              <a:t> </a:t>
            </a:r>
            <a:r>
              <a:rPr lang="en-US" sz="1800" b="0" i="0" u="none" strike="noStrike" dirty="0" err="1">
                <a:effectLst/>
                <a:latin typeface="Arial" panose="020B0604020202020204" pitchFamily="34" charset="0"/>
              </a:rPr>
              <a:t>yöntemlerinin</a:t>
            </a:r>
            <a:r>
              <a:rPr lang="en-US" sz="1800" b="0" i="0" u="none" strike="noStrike" dirty="0">
                <a:effectLst/>
                <a:latin typeface="Arial" panose="020B0604020202020204" pitchFamily="34" charset="0"/>
              </a:rPr>
              <a:t> </a:t>
            </a:r>
            <a:r>
              <a:rPr lang="en-US" sz="1800" b="0" i="0" u="none" strike="noStrike" dirty="0" err="1">
                <a:effectLst/>
                <a:latin typeface="Arial" panose="020B0604020202020204" pitchFamily="34" charset="0"/>
              </a:rPr>
              <a:t>ve</a:t>
            </a:r>
            <a:r>
              <a:rPr lang="en-US" sz="1800" b="0" i="0" u="none" strike="noStrike" dirty="0">
                <a:effectLst/>
                <a:latin typeface="Arial" panose="020B0604020202020204" pitchFamily="34" charset="0"/>
              </a:rPr>
              <a:t> </a:t>
            </a:r>
            <a:r>
              <a:rPr lang="en-US" sz="1800" b="0" i="0" u="none" strike="noStrike" dirty="0" err="1">
                <a:effectLst/>
                <a:latin typeface="Arial" panose="020B0604020202020204" pitchFamily="34" charset="0"/>
              </a:rPr>
              <a:t>araçlarının</a:t>
            </a:r>
            <a:r>
              <a:rPr lang="en-US" sz="1800" b="0" i="0" u="none" strike="noStrike" dirty="0">
                <a:effectLst/>
                <a:latin typeface="Arial" panose="020B0604020202020204" pitchFamily="34" charset="0"/>
              </a:rPr>
              <a:t> </a:t>
            </a:r>
            <a:r>
              <a:rPr lang="en-US" sz="1800" b="0" i="0" u="none" strike="noStrike" dirty="0" err="1">
                <a:effectLst/>
                <a:latin typeface="Arial" panose="020B0604020202020204" pitchFamily="34" charset="0"/>
              </a:rPr>
              <a:t>belirlenmesi</a:t>
            </a:r>
            <a:r>
              <a:rPr lang="en-US" sz="1800" b="0" i="0" u="none" strike="noStrike" dirty="0">
                <a:effectLst/>
                <a:latin typeface="Arial" panose="020B0604020202020204" pitchFamily="34" charset="0"/>
              </a:rPr>
              <a:t>.</a:t>
            </a:r>
            <a:r>
              <a:rPr lang="tr-TR" sz="1800" b="0" i="0" u="none" strike="noStrike" dirty="0">
                <a:effectLst/>
                <a:latin typeface="Arial" panose="020B0604020202020204" pitchFamily="34" charset="0"/>
              </a:rPr>
              <a:t> </a:t>
            </a:r>
            <a:endParaRPr lang="tr-TR" sz="2800" b="0" i="0" u="none" strike="noStrike" dirty="0">
              <a:effectLst/>
              <a:latin typeface="Segoe UI" panose="020B0502040204020203" pitchFamily="34" charset="0"/>
            </a:endParaRPr>
          </a:p>
          <a:p>
            <a:pPr algn="l" rtl="0" fontAlgn="base"/>
            <a:r>
              <a:rPr lang="en-US" sz="1800" b="1" i="0" u="none" strike="noStrike" dirty="0">
                <a:effectLst/>
                <a:latin typeface="Arial" panose="020B0604020202020204" pitchFamily="34" charset="0"/>
              </a:rPr>
              <a:t>1.2. </a:t>
            </a:r>
            <a:r>
              <a:rPr lang="en-US" sz="1800" b="0" i="0" u="none" strike="noStrike" dirty="0" err="1">
                <a:effectLst/>
                <a:latin typeface="Arial" panose="020B0604020202020204" pitchFamily="34" charset="0"/>
              </a:rPr>
              <a:t>Belirlenen</a:t>
            </a:r>
            <a:r>
              <a:rPr lang="en-US" sz="1800" b="0" i="0" u="none" strike="noStrike" dirty="0">
                <a:effectLst/>
                <a:latin typeface="Arial" panose="020B0604020202020204" pitchFamily="34" charset="0"/>
              </a:rPr>
              <a:t> </a:t>
            </a:r>
            <a:r>
              <a:rPr lang="en-US" sz="1800" b="0" i="0" u="none" strike="noStrike" dirty="0" err="1">
                <a:effectLst/>
                <a:latin typeface="Arial" panose="020B0604020202020204" pitchFamily="34" charset="0"/>
              </a:rPr>
              <a:t>yöntemlere</a:t>
            </a:r>
            <a:r>
              <a:rPr lang="en-US" sz="1800" b="0" i="0" u="none" strike="noStrike" dirty="0">
                <a:effectLst/>
                <a:latin typeface="Arial" panose="020B0604020202020204" pitchFamily="34" charset="0"/>
              </a:rPr>
              <a:t> </a:t>
            </a:r>
            <a:r>
              <a:rPr lang="en-US" sz="1800" b="0" i="0" u="none" strike="noStrike" dirty="0" err="1">
                <a:effectLst/>
                <a:latin typeface="Arial" panose="020B0604020202020204" pitchFamily="34" charset="0"/>
              </a:rPr>
              <a:t>ve</a:t>
            </a:r>
            <a:r>
              <a:rPr lang="en-US" sz="1800" b="0" i="0" u="none" strike="noStrike" dirty="0">
                <a:effectLst/>
                <a:latin typeface="Arial" panose="020B0604020202020204" pitchFamily="34" charset="0"/>
              </a:rPr>
              <a:t> </a:t>
            </a:r>
            <a:r>
              <a:rPr lang="en-US" sz="1800" b="0" i="0" u="none" strike="noStrike" dirty="0" err="1">
                <a:effectLst/>
                <a:latin typeface="Arial" panose="020B0604020202020204" pitchFamily="34" charset="0"/>
              </a:rPr>
              <a:t>araçlara</a:t>
            </a:r>
            <a:r>
              <a:rPr lang="en-US" sz="1800" b="0" i="0" u="none" strike="noStrike" dirty="0">
                <a:effectLst/>
                <a:latin typeface="Arial" panose="020B0604020202020204" pitchFamily="34" charset="0"/>
              </a:rPr>
              <a:t> </a:t>
            </a:r>
            <a:r>
              <a:rPr lang="en-US" sz="1800" b="0" i="0" u="none" strike="noStrike" dirty="0" err="1">
                <a:effectLst/>
                <a:latin typeface="Arial" panose="020B0604020202020204" pitchFamily="34" charset="0"/>
              </a:rPr>
              <a:t>uygun</a:t>
            </a:r>
            <a:r>
              <a:rPr lang="en-US" sz="1800" b="0" i="0" u="none" strike="noStrike" dirty="0">
                <a:effectLst/>
                <a:latin typeface="Arial" panose="020B0604020202020204" pitchFamily="34" charset="0"/>
              </a:rPr>
              <a:t> </a:t>
            </a:r>
            <a:r>
              <a:rPr lang="en-US" sz="1800" b="0" i="0" u="none" strike="noStrike" dirty="0" err="1">
                <a:effectLst/>
                <a:latin typeface="Arial" panose="020B0604020202020204" pitchFamily="34" charset="0"/>
              </a:rPr>
              <a:t>olarak</a:t>
            </a:r>
            <a:r>
              <a:rPr lang="en-US" sz="1800" b="0" i="0" u="none" strike="noStrike" dirty="0">
                <a:effectLst/>
                <a:latin typeface="Arial" panose="020B0604020202020204" pitchFamily="34" charset="0"/>
              </a:rPr>
              <a:t> </a:t>
            </a:r>
            <a:r>
              <a:rPr lang="en-US" sz="1800" b="0" i="0" u="none" strike="noStrike" dirty="0" err="1">
                <a:effectLst/>
                <a:latin typeface="Arial" panose="020B0604020202020204" pitchFamily="34" charset="0"/>
              </a:rPr>
              <a:t>verilerin</a:t>
            </a:r>
            <a:r>
              <a:rPr lang="en-US" sz="1800" b="0" i="0" u="none" strike="noStrike" dirty="0">
                <a:effectLst/>
                <a:latin typeface="Arial" panose="020B0604020202020204" pitchFamily="34" charset="0"/>
              </a:rPr>
              <a:t> </a:t>
            </a:r>
            <a:r>
              <a:rPr lang="en-US" sz="1800" b="0" i="0" u="none" strike="noStrike" dirty="0" err="1">
                <a:effectLst/>
                <a:latin typeface="Arial" panose="020B0604020202020204" pitchFamily="34" charset="0"/>
              </a:rPr>
              <a:t>toplanması</a:t>
            </a:r>
            <a:r>
              <a:rPr lang="en-US" sz="1800" b="0" i="0" u="none" strike="noStrike" dirty="0">
                <a:effectLst/>
                <a:latin typeface="Arial" panose="020B0604020202020204" pitchFamily="34" charset="0"/>
              </a:rPr>
              <a:t>.</a:t>
            </a:r>
            <a:r>
              <a:rPr lang="tr-TR" sz="1800" b="0" i="0" u="none" strike="noStrike" dirty="0">
                <a:effectLst/>
                <a:latin typeface="Arial" panose="020B0604020202020204" pitchFamily="34" charset="0"/>
              </a:rPr>
              <a:t> </a:t>
            </a:r>
            <a:endParaRPr lang="tr-TR" sz="2800" b="0" i="0" u="none" strike="noStrike" dirty="0">
              <a:effectLst/>
              <a:latin typeface="Segoe UI" panose="020B0502040204020203" pitchFamily="34" charset="0"/>
            </a:endParaRPr>
          </a:p>
          <a:p>
            <a:pPr algn="l" rtl="0" fontAlgn="base"/>
            <a:r>
              <a:rPr lang="en-US" sz="1800" b="1" i="0" u="none" strike="noStrike" dirty="0">
                <a:effectLst/>
                <a:latin typeface="Arial" panose="020B0604020202020204" pitchFamily="34" charset="0"/>
              </a:rPr>
              <a:t>1.3. </a:t>
            </a:r>
            <a:r>
              <a:rPr lang="en-US" sz="1800" b="0" i="0" u="none" strike="noStrike" dirty="0" err="1">
                <a:effectLst/>
                <a:latin typeface="Arial" panose="020B0604020202020204" pitchFamily="34" charset="0"/>
              </a:rPr>
              <a:t>Toplanan</a:t>
            </a:r>
            <a:r>
              <a:rPr lang="en-US" sz="1800" b="0" i="0" u="none" strike="noStrike" dirty="0">
                <a:effectLst/>
                <a:latin typeface="Arial" panose="020B0604020202020204" pitchFamily="34" charset="0"/>
              </a:rPr>
              <a:t> </a:t>
            </a:r>
            <a:r>
              <a:rPr lang="en-US" sz="1800" b="0" i="0" u="none" strike="noStrike" dirty="0" err="1">
                <a:effectLst/>
                <a:latin typeface="Arial" panose="020B0604020202020204" pitchFamily="34" charset="0"/>
              </a:rPr>
              <a:t>verilerin</a:t>
            </a:r>
            <a:r>
              <a:rPr lang="en-US" sz="1800" b="0" i="0" u="none" strike="noStrike" dirty="0">
                <a:effectLst/>
                <a:latin typeface="Arial" panose="020B0604020202020204" pitchFamily="34" charset="0"/>
              </a:rPr>
              <a:t> </a:t>
            </a:r>
            <a:r>
              <a:rPr lang="en-US" sz="1800" b="0" i="0" u="none" strike="noStrike" dirty="0" err="1">
                <a:effectLst/>
                <a:latin typeface="Arial" panose="020B0604020202020204" pitchFamily="34" charset="0"/>
              </a:rPr>
              <a:t>analiz</a:t>
            </a:r>
            <a:r>
              <a:rPr lang="en-US" sz="1800" b="0" i="0" u="none" strike="noStrike" dirty="0">
                <a:effectLst/>
                <a:latin typeface="Arial" panose="020B0604020202020204" pitchFamily="34" charset="0"/>
              </a:rPr>
              <a:t> </a:t>
            </a:r>
            <a:r>
              <a:rPr lang="en-US" sz="1800" b="0" i="0" u="none" strike="noStrike" dirty="0" err="1">
                <a:effectLst/>
                <a:latin typeface="Arial" panose="020B0604020202020204" pitchFamily="34" charset="0"/>
              </a:rPr>
              <a:t>edilmesi</a:t>
            </a:r>
            <a:r>
              <a:rPr lang="en-US" sz="1800" b="0" i="0" u="none" strike="noStrike" dirty="0">
                <a:effectLst/>
                <a:latin typeface="Arial" panose="020B0604020202020204" pitchFamily="34" charset="0"/>
              </a:rPr>
              <a:t> </a:t>
            </a:r>
            <a:r>
              <a:rPr lang="en-US" sz="1800" b="0" i="0" u="none" strike="noStrike" dirty="0" err="1">
                <a:effectLst/>
                <a:latin typeface="Arial" panose="020B0604020202020204" pitchFamily="34" charset="0"/>
              </a:rPr>
              <a:t>ve</a:t>
            </a:r>
            <a:r>
              <a:rPr lang="en-US" sz="1800" b="0" i="0" u="none" strike="noStrike" dirty="0">
                <a:effectLst/>
                <a:latin typeface="Arial" panose="020B0604020202020204" pitchFamily="34" charset="0"/>
              </a:rPr>
              <a:t> </a:t>
            </a:r>
            <a:r>
              <a:rPr lang="en-US" sz="1800" b="0" i="0" u="none" strike="noStrike" dirty="0" err="1">
                <a:effectLst/>
                <a:latin typeface="Arial" panose="020B0604020202020204" pitchFamily="34" charset="0"/>
              </a:rPr>
              <a:t>yorumlanması</a:t>
            </a:r>
            <a:r>
              <a:rPr lang="en-US" sz="1800" b="0" i="0" u="none" strike="noStrike" dirty="0">
                <a:effectLst/>
                <a:latin typeface="Arial" panose="020B0604020202020204" pitchFamily="34" charset="0"/>
              </a:rPr>
              <a:t>.</a:t>
            </a:r>
            <a:r>
              <a:rPr lang="tr-TR" sz="1800" b="0" i="0" u="none" strike="noStrike" dirty="0">
                <a:effectLst/>
                <a:latin typeface="Arial" panose="020B0604020202020204" pitchFamily="34" charset="0"/>
              </a:rPr>
              <a:t> </a:t>
            </a:r>
          </a:p>
          <a:p>
            <a:pPr algn="l" rtl="0" fontAlgn="base"/>
            <a:endParaRPr lang="tr-TR" sz="1800" b="0" i="0" u="none" strike="noStrike" dirty="0">
              <a:effectLst/>
              <a:latin typeface="Arial" panose="020B0604020202020204" pitchFamily="34" charset="0"/>
            </a:endParaRPr>
          </a:p>
          <a:p>
            <a:pPr algn="l" rtl="0" fontAlgn="base"/>
            <a:r>
              <a:rPr lang="en-US" sz="1800" b="1" i="0" u="none" strike="noStrike" dirty="0">
                <a:effectLst/>
                <a:latin typeface="Arial" panose="020B0604020202020204" pitchFamily="34" charset="0"/>
              </a:rPr>
              <a:t>Kim(</a:t>
            </a:r>
            <a:r>
              <a:rPr lang="en-US" sz="1800" b="1" i="0" u="none" strike="noStrike" dirty="0" err="1">
                <a:effectLst/>
                <a:latin typeface="Arial" panose="020B0604020202020204" pitchFamily="34" charset="0"/>
              </a:rPr>
              <a:t>ler</a:t>
            </a:r>
            <a:r>
              <a:rPr lang="en-US" sz="1800" b="1" i="0" u="none" strike="noStrike" dirty="0">
                <a:effectLst/>
                <a:latin typeface="Arial" panose="020B0604020202020204" pitchFamily="34" charset="0"/>
              </a:rPr>
              <a:t>) </a:t>
            </a:r>
            <a:r>
              <a:rPr lang="en-US" sz="1800" b="1" i="0" u="none" strike="noStrike" dirty="0" err="1">
                <a:effectLst/>
                <a:latin typeface="Arial" panose="020B0604020202020204" pitchFamily="34" charset="0"/>
              </a:rPr>
              <a:t>Tarafından</a:t>
            </a:r>
            <a:r>
              <a:rPr lang="en-US" sz="1800" b="1" i="0" u="none" strike="noStrike" dirty="0">
                <a:effectLst/>
                <a:latin typeface="Arial" panose="020B0604020202020204" pitchFamily="34" charset="0"/>
              </a:rPr>
              <a:t> </a:t>
            </a:r>
            <a:r>
              <a:rPr lang="en-US" sz="1800" b="1" i="0" u="none" strike="noStrike" dirty="0" err="1">
                <a:effectLst/>
                <a:latin typeface="Arial" panose="020B0604020202020204" pitchFamily="34" charset="0"/>
              </a:rPr>
              <a:t>Gerçekleştirileceği</a:t>
            </a:r>
            <a:r>
              <a:rPr lang="en-US" sz="1800" b="1" i="0" u="none" strike="noStrike" dirty="0">
                <a:effectLst/>
                <a:latin typeface="Arial" panose="020B0604020202020204" pitchFamily="34" charset="0"/>
              </a:rPr>
              <a:t>:</a:t>
            </a:r>
            <a:r>
              <a:rPr lang="tr-TR" sz="1800" b="0" i="0" u="none" strike="noStrike" dirty="0">
                <a:effectLst/>
                <a:latin typeface="Arial" panose="020B0604020202020204" pitchFamily="34" charset="0"/>
              </a:rPr>
              <a:t> </a:t>
            </a:r>
            <a:endParaRPr lang="tr-TR" sz="4000" b="0" i="0" u="none" strike="noStrike" dirty="0">
              <a:effectLst/>
              <a:latin typeface="Segoe UI" panose="020B0502040204020203" pitchFamily="34" charset="0"/>
            </a:endParaRPr>
          </a:p>
          <a:p>
            <a:pPr algn="l" rtl="0" fontAlgn="base"/>
            <a:r>
              <a:rPr lang="en-US" sz="1800" b="1" i="0" u="none" strike="noStrike" dirty="0">
                <a:effectLst/>
                <a:latin typeface="Arial" panose="020B0604020202020204" pitchFamily="34" charset="0"/>
              </a:rPr>
              <a:t>1.1. </a:t>
            </a:r>
            <a:r>
              <a:rPr lang="en-US" sz="1800" b="0" i="0" u="none" strike="noStrike" dirty="0">
                <a:solidFill>
                  <a:srgbClr val="000000"/>
                </a:solidFill>
                <a:effectLst/>
                <a:latin typeface="Arial" panose="020B0604020202020204" pitchFamily="34" charset="0"/>
              </a:rPr>
              <a:t>Ahmet </a:t>
            </a:r>
            <a:r>
              <a:rPr lang="en-US" sz="1800" b="0" i="0" u="none" strike="noStrike" dirty="0" err="1">
                <a:solidFill>
                  <a:srgbClr val="000000"/>
                </a:solidFill>
                <a:effectLst/>
                <a:latin typeface="Arial" panose="020B0604020202020204" pitchFamily="34" charset="0"/>
              </a:rPr>
              <a:t>Akib</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Gültekin</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Araştırmacı</a:t>
            </a:r>
            <a:r>
              <a:rPr lang="en-US" sz="1800" b="0" i="0" u="none" strike="noStrike" dirty="0">
                <a:solidFill>
                  <a:srgbClr val="000000"/>
                </a:solidFill>
                <a:effectLst/>
                <a:latin typeface="Arial" panose="020B0604020202020204" pitchFamily="34" charset="0"/>
              </a:rPr>
              <a:t>)</a:t>
            </a:r>
            <a:r>
              <a:rPr lang="tr-TR" sz="1800" b="0" i="0" u="none" strike="noStrike" dirty="0">
                <a:solidFill>
                  <a:srgbClr val="000000"/>
                </a:solidFill>
                <a:effectLst/>
                <a:latin typeface="Arial" panose="020B0604020202020204" pitchFamily="34" charset="0"/>
              </a:rPr>
              <a:t> </a:t>
            </a:r>
            <a:endParaRPr lang="tr-TR" sz="4000" b="0" i="0" u="none" strike="noStrike" dirty="0">
              <a:effectLst/>
              <a:latin typeface="Segoe UI" panose="020B0502040204020203" pitchFamily="34" charset="0"/>
            </a:endParaRPr>
          </a:p>
          <a:p>
            <a:pPr algn="l" rtl="0" fontAlgn="base"/>
            <a:r>
              <a:rPr lang="en-US" sz="1800" b="1" i="0" u="none" strike="noStrike" dirty="0">
                <a:effectLst/>
                <a:latin typeface="Arial" panose="020B0604020202020204" pitchFamily="34" charset="0"/>
              </a:rPr>
              <a:t>1.2. </a:t>
            </a:r>
            <a:r>
              <a:rPr lang="en-US" sz="1800" b="0" i="0" u="none" strike="noStrike" dirty="0">
                <a:solidFill>
                  <a:srgbClr val="000000"/>
                </a:solidFill>
                <a:effectLst/>
                <a:latin typeface="Arial" panose="020B0604020202020204" pitchFamily="34" charset="0"/>
              </a:rPr>
              <a:t>Yusuf Enes Kurt (</a:t>
            </a:r>
            <a:r>
              <a:rPr lang="en-US" sz="1800" b="0" i="0" u="none" strike="noStrike" dirty="0" err="1">
                <a:solidFill>
                  <a:srgbClr val="000000"/>
                </a:solidFill>
                <a:effectLst/>
                <a:latin typeface="Arial" panose="020B0604020202020204" pitchFamily="34" charset="0"/>
              </a:rPr>
              <a:t>Araştırmacı</a:t>
            </a:r>
            <a:r>
              <a:rPr lang="en-US" sz="1800" b="0" i="0" u="none" strike="noStrike" dirty="0">
                <a:solidFill>
                  <a:srgbClr val="000000"/>
                </a:solidFill>
                <a:effectLst/>
                <a:latin typeface="Arial" panose="020B0604020202020204" pitchFamily="34" charset="0"/>
              </a:rPr>
              <a:t>)</a:t>
            </a:r>
            <a:r>
              <a:rPr lang="tr-TR" sz="1800" b="0" i="0" u="none" strike="noStrike" dirty="0">
                <a:solidFill>
                  <a:srgbClr val="000000"/>
                </a:solidFill>
                <a:effectLst/>
                <a:latin typeface="Arial" panose="020B0604020202020204" pitchFamily="34" charset="0"/>
              </a:rPr>
              <a:t> </a:t>
            </a:r>
            <a:endParaRPr lang="tr-TR" sz="4000" b="0" i="0" u="none" strike="noStrike" dirty="0">
              <a:effectLst/>
              <a:latin typeface="Segoe UI" panose="020B0502040204020203" pitchFamily="34" charset="0"/>
            </a:endParaRPr>
          </a:p>
          <a:p>
            <a:pPr algn="l" rtl="0" fontAlgn="base"/>
            <a:endParaRPr lang="tr-TR" sz="1800" b="0" i="0" u="none" strike="noStrike" dirty="0">
              <a:effectLst/>
              <a:latin typeface="Arial" panose="020B0604020202020204" pitchFamily="34" charset="0"/>
            </a:endParaRPr>
          </a:p>
          <a:p>
            <a:pPr algn="just" rtl="0" fontAlgn="base"/>
            <a:r>
              <a:rPr lang="en-US" sz="1800" b="1" i="0" u="none" strike="noStrike" dirty="0" err="1">
                <a:effectLst/>
                <a:latin typeface="Arial" panose="020B0604020202020204" pitchFamily="34" charset="0"/>
              </a:rPr>
              <a:t>İP’nin</a:t>
            </a:r>
            <a:r>
              <a:rPr lang="en-US" sz="1800" b="1" i="0" u="none" strike="noStrike" dirty="0">
                <a:effectLst/>
                <a:latin typeface="Arial" panose="020B0604020202020204" pitchFamily="34" charset="0"/>
              </a:rPr>
              <a:t> </a:t>
            </a:r>
            <a:r>
              <a:rPr lang="en-US" sz="1800" b="1" i="0" u="none" strike="noStrike" dirty="0" err="1">
                <a:effectLst/>
                <a:latin typeface="Arial" panose="020B0604020202020204" pitchFamily="34" charset="0"/>
              </a:rPr>
              <a:t>Başarı</a:t>
            </a:r>
            <a:r>
              <a:rPr lang="en-US" sz="1800" b="1" i="0" u="none" strike="noStrike" dirty="0">
                <a:effectLst/>
                <a:latin typeface="Arial" panose="020B0604020202020204" pitchFamily="34" charset="0"/>
              </a:rPr>
              <a:t> </a:t>
            </a:r>
            <a:r>
              <a:rPr lang="en-US" sz="1800" b="1" i="0" u="none" strike="noStrike" dirty="0" err="1">
                <a:effectLst/>
                <a:latin typeface="Arial" panose="020B0604020202020204" pitchFamily="34" charset="0"/>
              </a:rPr>
              <a:t>Ölçütü</a:t>
            </a:r>
            <a:r>
              <a:rPr lang="en-US" sz="1800" b="1" i="0" u="none" strike="noStrike" dirty="0">
                <a:effectLst/>
                <a:latin typeface="Arial" panose="020B0604020202020204" pitchFamily="34" charset="0"/>
              </a:rPr>
              <a:t>:</a:t>
            </a:r>
            <a:r>
              <a:rPr lang="tr-TR" sz="1800" b="0" i="0" u="none" strike="noStrike" dirty="0">
                <a:effectLst/>
                <a:latin typeface="Arial" panose="020B0604020202020204" pitchFamily="34" charset="0"/>
              </a:rPr>
              <a:t> </a:t>
            </a:r>
            <a:endParaRPr lang="tr-TR" sz="4000" b="0" i="0" u="none" strike="noStrike" dirty="0">
              <a:effectLst/>
              <a:latin typeface="Segoe UI" panose="020B0502040204020203" pitchFamily="34" charset="0"/>
            </a:endParaRPr>
          </a:p>
          <a:p>
            <a:pPr algn="just" rtl="0" fontAlgn="base"/>
            <a:r>
              <a:rPr lang="en-US" sz="1800" b="0" i="0" u="none" strike="noStrike" dirty="0">
                <a:effectLst/>
                <a:latin typeface="Arial" panose="020B0604020202020204" pitchFamily="34" charset="0"/>
              </a:rPr>
              <a:t>Veri </a:t>
            </a:r>
            <a:r>
              <a:rPr lang="en-US" sz="1800" b="0" i="0" u="none" strike="noStrike" dirty="0" err="1">
                <a:effectLst/>
                <a:latin typeface="Arial" panose="020B0604020202020204" pitchFamily="34" charset="0"/>
              </a:rPr>
              <a:t>toplama</a:t>
            </a:r>
            <a:r>
              <a:rPr lang="en-US" sz="1800" b="0" i="0" u="none" strike="noStrike" dirty="0">
                <a:effectLst/>
                <a:latin typeface="Arial" panose="020B0604020202020204" pitchFamily="34" charset="0"/>
              </a:rPr>
              <a:t> </a:t>
            </a:r>
            <a:r>
              <a:rPr lang="en-US" sz="1800" b="0" i="0" u="none" strike="noStrike" dirty="0" err="1">
                <a:effectLst/>
                <a:latin typeface="Arial" panose="020B0604020202020204" pitchFamily="34" charset="0"/>
              </a:rPr>
              <a:t>sürecinin</a:t>
            </a:r>
            <a:r>
              <a:rPr lang="en-US" sz="1800" b="0" i="0" u="none" strike="noStrike" dirty="0">
                <a:effectLst/>
                <a:latin typeface="Arial" panose="020B0604020202020204" pitchFamily="34" charset="0"/>
              </a:rPr>
              <a:t> </a:t>
            </a:r>
            <a:r>
              <a:rPr lang="en-US" sz="1800" b="0" i="0" u="none" strike="noStrike" dirty="0" err="1">
                <a:effectLst/>
                <a:latin typeface="Arial" panose="020B0604020202020204" pitchFamily="34" charset="0"/>
              </a:rPr>
              <a:t>araştırma</a:t>
            </a:r>
            <a:r>
              <a:rPr lang="en-US" sz="1800" b="0" i="0" u="none" strike="noStrike" dirty="0">
                <a:effectLst/>
                <a:latin typeface="Arial" panose="020B0604020202020204" pitchFamily="34" charset="0"/>
              </a:rPr>
              <a:t> </a:t>
            </a:r>
            <a:r>
              <a:rPr lang="en-US" sz="1800" b="0" i="0" u="none" strike="noStrike" dirty="0" err="1">
                <a:effectLst/>
                <a:latin typeface="Arial" panose="020B0604020202020204" pitchFamily="34" charset="0"/>
              </a:rPr>
              <a:t>hedeflerine</a:t>
            </a:r>
            <a:r>
              <a:rPr lang="en-US" sz="1800" b="0" i="0" u="none" strike="noStrike" dirty="0">
                <a:effectLst/>
                <a:latin typeface="Arial" panose="020B0604020202020204" pitchFamily="34" charset="0"/>
              </a:rPr>
              <a:t> </a:t>
            </a:r>
            <a:r>
              <a:rPr lang="en-US" sz="1800" b="0" i="0" u="none" strike="noStrike" dirty="0" err="1">
                <a:effectLst/>
                <a:latin typeface="Arial" panose="020B0604020202020204" pitchFamily="34" charset="0"/>
              </a:rPr>
              <a:t>uygun</a:t>
            </a:r>
            <a:r>
              <a:rPr lang="en-US" sz="1800" b="0" i="0" u="none" strike="noStrike" dirty="0">
                <a:effectLst/>
                <a:latin typeface="Arial" panose="020B0604020202020204" pitchFamily="34" charset="0"/>
              </a:rPr>
              <a:t> </a:t>
            </a:r>
            <a:r>
              <a:rPr lang="en-US" sz="1800" b="0" i="0" u="none" strike="noStrike" dirty="0" err="1">
                <a:effectLst/>
                <a:latin typeface="Arial" panose="020B0604020202020204" pitchFamily="34" charset="0"/>
              </a:rPr>
              <a:t>olarak</a:t>
            </a:r>
            <a:r>
              <a:rPr lang="en-US" sz="1800" b="0" i="0" u="none" strike="noStrike" dirty="0">
                <a:effectLst/>
                <a:latin typeface="Arial" panose="020B0604020202020204" pitchFamily="34" charset="0"/>
              </a:rPr>
              <a:t> </a:t>
            </a:r>
            <a:r>
              <a:rPr lang="en-US" sz="1800" b="0" i="0" u="none" strike="noStrike" dirty="0" err="1">
                <a:effectLst/>
                <a:latin typeface="Arial" panose="020B0604020202020204" pitchFamily="34" charset="0"/>
              </a:rPr>
              <a:t>etkili</a:t>
            </a:r>
            <a:r>
              <a:rPr lang="en-US" sz="1800" b="0" i="0" u="none" strike="noStrike" dirty="0">
                <a:effectLst/>
                <a:latin typeface="Arial" panose="020B0604020202020204" pitchFamily="34" charset="0"/>
              </a:rPr>
              <a:t> </a:t>
            </a:r>
            <a:r>
              <a:rPr lang="en-US" sz="1800" b="0" i="0" u="none" strike="noStrike" dirty="0" err="1">
                <a:effectLst/>
                <a:latin typeface="Arial" panose="020B0604020202020204" pitchFamily="34" charset="0"/>
              </a:rPr>
              <a:t>bir</a:t>
            </a:r>
            <a:r>
              <a:rPr lang="en-US" sz="1800" b="0" i="0" u="none" strike="noStrike" dirty="0">
                <a:effectLst/>
                <a:latin typeface="Arial" panose="020B0604020202020204" pitchFamily="34" charset="0"/>
              </a:rPr>
              <a:t> </a:t>
            </a:r>
            <a:r>
              <a:rPr lang="en-US" sz="1800" b="0" i="0" u="none" strike="noStrike" dirty="0" err="1">
                <a:effectLst/>
                <a:latin typeface="Arial" panose="020B0604020202020204" pitchFamily="34" charset="0"/>
              </a:rPr>
              <a:t>şekilde</a:t>
            </a:r>
            <a:r>
              <a:rPr lang="en-US" sz="1800" b="0" i="0" u="none" strike="noStrike" dirty="0">
                <a:effectLst/>
                <a:latin typeface="Arial" panose="020B0604020202020204" pitchFamily="34" charset="0"/>
              </a:rPr>
              <a:t> </a:t>
            </a:r>
            <a:r>
              <a:rPr lang="en-US" sz="1800" b="0" i="0" u="none" strike="noStrike" dirty="0" err="1">
                <a:effectLst/>
                <a:latin typeface="Arial" panose="020B0604020202020204" pitchFamily="34" charset="0"/>
              </a:rPr>
              <a:t>tamamlanması</a:t>
            </a:r>
            <a:r>
              <a:rPr lang="en-US" sz="1800" b="0" i="0" u="none" strike="noStrike" dirty="0">
                <a:effectLst/>
                <a:latin typeface="Arial" panose="020B0604020202020204" pitchFamily="34" charset="0"/>
              </a:rPr>
              <a:t>.</a:t>
            </a:r>
            <a:r>
              <a:rPr lang="tr-TR" sz="1800" b="0" i="0" u="none" strike="noStrike" dirty="0">
                <a:effectLst/>
                <a:latin typeface="Arial" panose="020B0604020202020204" pitchFamily="34" charset="0"/>
              </a:rPr>
              <a:t> </a:t>
            </a:r>
            <a:endParaRPr lang="tr-TR" sz="4000" b="0" i="0" u="none" strike="noStrike" dirty="0">
              <a:effectLst/>
              <a:latin typeface="Segoe UI" panose="020B0502040204020203" pitchFamily="34" charset="0"/>
            </a:endParaRPr>
          </a:p>
          <a:p>
            <a:pPr algn="just" rtl="0" fontAlgn="base"/>
            <a:r>
              <a:rPr lang="en-US" sz="1800" b="0" i="0" u="none" strike="noStrike" dirty="0" err="1">
                <a:effectLst/>
                <a:latin typeface="Arial" panose="020B0604020202020204" pitchFamily="34" charset="0"/>
              </a:rPr>
              <a:t>Analiz</a:t>
            </a:r>
            <a:r>
              <a:rPr lang="en-US" sz="1800" b="0" i="0" u="none" strike="noStrike" dirty="0">
                <a:effectLst/>
                <a:latin typeface="Arial" panose="020B0604020202020204" pitchFamily="34" charset="0"/>
              </a:rPr>
              <a:t> </a:t>
            </a:r>
            <a:r>
              <a:rPr lang="en-US" sz="1800" b="0" i="0" u="none" strike="noStrike" dirty="0" err="1">
                <a:effectLst/>
                <a:latin typeface="Arial" panose="020B0604020202020204" pitchFamily="34" charset="0"/>
              </a:rPr>
              <a:t>sonuçlarının</a:t>
            </a:r>
            <a:r>
              <a:rPr lang="en-US" sz="1800" b="0" i="0" u="none" strike="noStrike" dirty="0">
                <a:effectLst/>
                <a:latin typeface="Arial" panose="020B0604020202020204" pitchFamily="34" charset="0"/>
              </a:rPr>
              <a:t> </a:t>
            </a:r>
            <a:r>
              <a:rPr lang="en-US" sz="1800" b="0" i="0" u="none" strike="noStrike" dirty="0" err="1">
                <a:effectLst/>
                <a:latin typeface="Arial" panose="020B0604020202020204" pitchFamily="34" charset="0"/>
              </a:rPr>
              <a:t>araştırma</a:t>
            </a:r>
            <a:r>
              <a:rPr lang="en-US" sz="1800" b="0" i="0" u="none" strike="noStrike" dirty="0">
                <a:effectLst/>
                <a:latin typeface="Arial" panose="020B0604020202020204" pitchFamily="34" charset="0"/>
              </a:rPr>
              <a:t> </a:t>
            </a:r>
            <a:r>
              <a:rPr lang="en-US" sz="1800" b="0" i="0" u="none" strike="noStrike" dirty="0" err="1">
                <a:effectLst/>
                <a:latin typeface="Arial" panose="020B0604020202020204" pitchFamily="34" charset="0"/>
              </a:rPr>
              <a:t>sorularını</a:t>
            </a:r>
            <a:r>
              <a:rPr lang="en-US" sz="1800" b="0" i="0" u="none" strike="noStrike" dirty="0">
                <a:effectLst/>
                <a:latin typeface="Arial" panose="020B0604020202020204" pitchFamily="34" charset="0"/>
              </a:rPr>
              <a:t> </a:t>
            </a:r>
            <a:r>
              <a:rPr lang="en-US" sz="1800" b="0" i="0" u="none" strike="noStrike" dirty="0" err="1">
                <a:effectLst/>
                <a:latin typeface="Arial" panose="020B0604020202020204" pitchFamily="34" charset="0"/>
              </a:rPr>
              <a:t>cevaplayacak</a:t>
            </a:r>
            <a:r>
              <a:rPr lang="en-US" sz="1800" b="0" i="0" u="none" strike="noStrike" dirty="0">
                <a:effectLst/>
                <a:latin typeface="Arial" panose="020B0604020202020204" pitchFamily="34" charset="0"/>
              </a:rPr>
              <a:t> </a:t>
            </a:r>
            <a:r>
              <a:rPr lang="en-US" sz="1800" b="0" i="0" u="none" strike="noStrike" dirty="0" err="1">
                <a:effectLst/>
                <a:latin typeface="Arial" panose="020B0604020202020204" pitchFamily="34" charset="0"/>
              </a:rPr>
              <a:t>nitelikte</a:t>
            </a:r>
            <a:r>
              <a:rPr lang="en-US" sz="1800" b="0" i="0" u="none" strike="noStrike" dirty="0">
                <a:effectLst/>
                <a:latin typeface="Arial" panose="020B0604020202020204" pitchFamily="34" charset="0"/>
              </a:rPr>
              <a:t> </a:t>
            </a:r>
            <a:r>
              <a:rPr lang="en-US" sz="1800" b="0" i="0" u="none" strike="noStrike" dirty="0" err="1">
                <a:effectLst/>
                <a:latin typeface="Arial" panose="020B0604020202020204" pitchFamily="34" charset="0"/>
              </a:rPr>
              <a:t>olması</a:t>
            </a:r>
            <a:r>
              <a:rPr lang="en-US" sz="1800" b="0" i="0" u="none" strike="noStrike" dirty="0">
                <a:effectLst/>
                <a:latin typeface="Arial" panose="020B0604020202020204" pitchFamily="34" charset="0"/>
              </a:rPr>
              <a:t> </a:t>
            </a:r>
            <a:r>
              <a:rPr lang="en-US" sz="1800" b="0" i="0" u="none" strike="noStrike" dirty="0" err="1">
                <a:effectLst/>
                <a:latin typeface="Arial" panose="020B0604020202020204" pitchFamily="34" charset="0"/>
              </a:rPr>
              <a:t>ve</a:t>
            </a:r>
            <a:r>
              <a:rPr lang="en-US" sz="1800" b="0" i="0" u="none" strike="noStrike" dirty="0">
                <a:effectLst/>
                <a:latin typeface="Arial" panose="020B0604020202020204" pitchFamily="34" charset="0"/>
              </a:rPr>
              <a:t> </a:t>
            </a:r>
            <a:r>
              <a:rPr lang="en-US" sz="1800" b="0" i="0" u="none" strike="noStrike" dirty="0" err="1">
                <a:effectLst/>
                <a:latin typeface="Arial" panose="020B0604020202020204" pitchFamily="34" charset="0"/>
              </a:rPr>
              <a:t>yorumların</a:t>
            </a:r>
            <a:r>
              <a:rPr lang="en-US" sz="1800" b="0" i="0" u="none" strike="noStrike" dirty="0">
                <a:effectLst/>
                <a:latin typeface="Arial" panose="020B0604020202020204" pitchFamily="34" charset="0"/>
              </a:rPr>
              <a:t> </a:t>
            </a:r>
            <a:r>
              <a:rPr lang="en-US" sz="1800" b="0" i="0" u="none" strike="noStrike" dirty="0" err="1">
                <a:effectLst/>
                <a:latin typeface="Arial" panose="020B0604020202020204" pitchFamily="34" charset="0"/>
              </a:rPr>
              <a:t>projenin</a:t>
            </a:r>
            <a:r>
              <a:rPr lang="en-US" sz="1800" b="0" i="0" u="none" strike="noStrike" dirty="0">
                <a:effectLst/>
                <a:latin typeface="Arial" panose="020B0604020202020204" pitchFamily="34" charset="0"/>
              </a:rPr>
              <a:t> </a:t>
            </a:r>
            <a:r>
              <a:rPr lang="en-US" sz="1800" b="0" i="0" u="none" strike="noStrike" dirty="0" err="1">
                <a:effectLst/>
                <a:latin typeface="Arial" panose="020B0604020202020204" pitchFamily="34" charset="0"/>
              </a:rPr>
              <a:t>genel</a:t>
            </a:r>
            <a:r>
              <a:rPr lang="en-US" sz="1800" b="0" i="0" u="none" strike="noStrike" dirty="0">
                <a:effectLst/>
                <a:latin typeface="Arial" panose="020B0604020202020204" pitchFamily="34" charset="0"/>
              </a:rPr>
              <a:t> </a:t>
            </a:r>
            <a:r>
              <a:rPr lang="en-US" sz="1800" b="0" i="0" u="none" strike="noStrike" dirty="0" err="1">
                <a:effectLst/>
                <a:latin typeface="Arial" panose="020B0604020202020204" pitchFamily="34" charset="0"/>
              </a:rPr>
              <a:t>sonuçlarına</a:t>
            </a:r>
            <a:r>
              <a:rPr lang="en-US" sz="1800" b="0" i="0" u="none" strike="noStrike" dirty="0">
                <a:effectLst/>
                <a:latin typeface="Arial" panose="020B0604020202020204" pitchFamily="34" charset="0"/>
              </a:rPr>
              <a:t> </a:t>
            </a:r>
            <a:r>
              <a:rPr lang="en-US" sz="1800" b="0" i="0" u="none" strike="noStrike" dirty="0" err="1">
                <a:effectLst/>
                <a:latin typeface="Arial" panose="020B0604020202020204" pitchFamily="34" charset="0"/>
              </a:rPr>
              <a:t>katkıda</a:t>
            </a:r>
            <a:r>
              <a:rPr lang="en-US" sz="1800" b="0" i="0" u="none" strike="noStrike" dirty="0">
                <a:effectLst/>
                <a:latin typeface="Arial" panose="020B0604020202020204" pitchFamily="34" charset="0"/>
              </a:rPr>
              <a:t> </a:t>
            </a:r>
            <a:r>
              <a:rPr lang="en-US" sz="1800" b="0" i="0" u="none" strike="noStrike" dirty="0" err="1">
                <a:effectLst/>
                <a:latin typeface="Arial" panose="020B0604020202020204" pitchFamily="34" charset="0"/>
              </a:rPr>
              <a:t>bulunması</a:t>
            </a:r>
            <a:r>
              <a:rPr lang="en-US" sz="1800" b="0" i="0" u="none" strike="noStrike" dirty="0">
                <a:effectLst/>
                <a:latin typeface="Arial" panose="020B0604020202020204" pitchFamily="34" charset="0"/>
              </a:rPr>
              <a:t>.</a:t>
            </a:r>
            <a:r>
              <a:rPr lang="tr-TR" sz="1800" b="0" i="0" u="none" strike="noStrike" dirty="0">
                <a:effectLst/>
                <a:latin typeface="Arial" panose="020B0604020202020204" pitchFamily="34" charset="0"/>
              </a:rPr>
              <a:t> </a:t>
            </a:r>
            <a:endParaRPr lang="tr-TR" sz="4000" b="0" i="0" u="none" strike="noStrike" dirty="0">
              <a:effectLst/>
              <a:latin typeface="Segoe UI" panose="020B0502040204020203" pitchFamily="34" charset="0"/>
            </a:endParaRPr>
          </a:p>
          <a:p>
            <a:pPr algn="just" rtl="0" fontAlgn="base"/>
            <a:r>
              <a:rPr lang="en-US" sz="1800" b="0" i="0" u="none" strike="noStrike" dirty="0" err="1">
                <a:effectLst/>
                <a:latin typeface="Arial" panose="020B0604020202020204" pitchFamily="34" charset="0"/>
              </a:rPr>
              <a:t>Analiz</a:t>
            </a:r>
            <a:r>
              <a:rPr lang="en-US" sz="1800" b="0" i="0" u="none" strike="noStrike" dirty="0">
                <a:effectLst/>
                <a:latin typeface="Arial" panose="020B0604020202020204" pitchFamily="34" charset="0"/>
              </a:rPr>
              <a:t> </a:t>
            </a:r>
            <a:r>
              <a:rPr lang="en-US" sz="1800" b="0" i="0" u="none" strike="noStrike" dirty="0" err="1">
                <a:effectLst/>
                <a:latin typeface="Arial" panose="020B0604020202020204" pitchFamily="34" charset="0"/>
              </a:rPr>
              <a:t>sonuçlarının</a:t>
            </a:r>
            <a:r>
              <a:rPr lang="en-US" sz="1800" b="0" i="0" u="none" strike="noStrike" dirty="0">
                <a:effectLst/>
                <a:latin typeface="Arial" panose="020B0604020202020204" pitchFamily="34" charset="0"/>
              </a:rPr>
              <a:t> </a:t>
            </a:r>
            <a:r>
              <a:rPr lang="en-US" sz="1800" b="0" i="0" u="none" strike="noStrike" dirty="0" err="1">
                <a:effectLst/>
                <a:latin typeface="Arial" panose="020B0604020202020204" pitchFamily="34" charset="0"/>
              </a:rPr>
              <a:t>güvenilir</a:t>
            </a:r>
            <a:r>
              <a:rPr lang="en-US" sz="1800" b="0" i="0" u="none" strike="noStrike" dirty="0">
                <a:effectLst/>
                <a:latin typeface="Arial" panose="020B0604020202020204" pitchFamily="34" charset="0"/>
              </a:rPr>
              <a:t> </a:t>
            </a:r>
            <a:r>
              <a:rPr lang="en-US" sz="1800" b="0" i="0" u="none" strike="noStrike" dirty="0" err="1">
                <a:effectLst/>
                <a:latin typeface="Arial" panose="020B0604020202020204" pitchFamily="34" charset="0"/>
              </a:rPr>
              <a:t>ve</a:t>
            </a:r>
            <a:r>
              <a:rPr lang="en-US" sz="1800" b="0" i="0" u="none" strike="noStrike" dirty="0">
                <a:effectLst/>
                <a:latin typeface="Arial" panose="020B0604020202020204" pitchFamily="34" charset="0"/>
              </a:rPr>
              <a:t> </a:t>
            </a:r>
            <a:r>
              <a:rPr lang="en-US" sz="1800" b="0" i="0" u="none" strike="noStrike" dirty="0" err="1">
                <a:effectLst/>
                <a:latin typeface="Arial" panose="020B0604020202020204" pitchFamily="34" charset="0"/>
              </a:rPr>
              <a:t>geçerli</a:t>
            </a:r>
            <a:r>
              <a:rPr lang="en-US" sz="1800" b="0" i="0" u="none" strike="noStrike" dirty="0">
                <a:effectLst/>
                <a:latin typeface="Arial" panose="020B0604020202020204" pitchFamily="34" charset="0"/>
              </a:rPr>
              <a:t> </a:t>
            </a:r>
            <a:r>
              <a:rPr lang="en-US" sz="1800" b="0" i="0" u="none" strike="noStrike" dirty="0" err="1">
                <a:effectLst/>
                <a:latin typeface="Arial" panose="020B0604020202020204" pitchFamily="34" charset="0"/>
              </a:rPr>
              <a:t>olması</a:t>
            </a:r>
            <a:r>
              <a:rPr lang="en-US" sz="1800" b="0" i="0" u="none" strike="noStrike" dirty="0">
                <a:effectLst/>
                <a:latin typeface="Arial" panose="020B0604020202020204" pitchFamily="34" charset="0"/>
              </a:rPr>
              <a:t>, </a:t>
            </a:r>
            <a:r>
              <a:rPr lang="en-US" sz="1800" b="0" i="0" u="none" strike="noStrike" dirty="0" err="1">
                <a:effectLst/>
                <a:latin typeface="Arial" panose="020B0604020202020204" pitchFamily="34" charset="0"/>
              </a:rPr>
              <a:t>araştırma</a:t>
            </a:r>
            <a:r>
              <a:rPr lang="en-US" sz="1800" b="0" i="0" u="none" strike="noStrike" dirty="0">
                <a:effectLst/>
                <a:latin typeface="Arial" panose="020B0604020202020204" pitchFamily="34" charset="0"/>
              </a:rPr>
              <a:t> </a:t>
            </a:r>
            <a:r>
              <a:rPr lang="en-US" sz="1800" b="0" i="0" u="none" strike="noStrike" dirty="0" err="1">
                <a:effectLst/>
                <a:latin typeface="Arial" panose="020B0604020202020204" pitchFamily="34" charset="0"/>
              </a:rPr>
              <a:t>topluluğu</a:t>
            </a:r>
            <a:r>
              <a:rPr lang="en-US" sz="1800" b="0" i="0" u="none" strike="noStrike" dirty="0">
                <a:effectLst/>
                <a:latin typeface="Arial" panose="020B0604020202020204" pitchFamily="34" charset="0"/>
              </a:rPr>
              <a:t> </a:t>
            </a:r>
            <a:r>
              <a:rPr lang="en-US" sz="1800" b="0" i="0" u="none" strike="noStrike" dirty="0" err="1">
                <a:effectLst/>
                <a:latin typeface="Arial" panose="020B0604020202020204" pitchFamily="34" charset="0"/>
              </a:rPr>
              <a:t>tarafından</a:t>
            </a:r>
            <a:r>
              <a:rPr lang="en-US" sz="1800" b="0" i="0" u="none" strike="noStrike" dirty="0">
                <a:effectLst/>
                <a:latin typeface="Arial" panose="020B0604020202020204" pitchFamily="34" charset="0"/>
              </a:rPr>
              <a:t> </a:t>
            </a:r>
            <a:r>
              <a:rPr lang="en-US" sz="1800" b="0" i="0" u="none" strike="noStrike" dirty="0" err="1">
                <a:effectLst/>
                <a:latin typeface="Arial" panose="020B0604020202020204" pitchFamily="34" charset="0"/>
              </a:rPr>
              <a:t>kabul</a:t>
            </a:r>
            <a:r>
              <a:rPr lang="en-US" sz="1800" b="0" i="0" u="none" strike="noStrike" dirty="0">
                <a:effectLst/>
                <a:latin typeface="Arial" panose="020B0604020202020204" pitchFamily="34" charset="0"/>
              </a:rPr>
              <a:t> </a:t>
            </a:r>
            <a:r>
              <a:rPr lang="en-US" sz="1800" b="0" i="0" u="none" strike="noStrike" dirty="0" err="1">
                <a:effectLst/>
                <a:latin typeface="Arial" panose="020B0604020202020204" pitchFamily="34" charset="0"/>
              </a:rPr>
              <a:t>görmesi</a:t>
            </a:r>
            <a:r>
              <a:rPr lang="en-US" sz="1800" b="0" i="0" u="none" strike="noStrike" dirty="0">
                <a:effectLst/>
                <a:latin typeface="Arial" panose="020B0604020202020204" pitchFamily="34" charset="0"/>
              </a:rPr>
              <a:t>.</a:t>
            </a:r>
            <a:r>
              <a:rPr lang="tr-TR" sz="1800" b="0" i="0" u="none" strike="noStrike" dirty="0">
                <a:effectLst/>
                <a:latin typeface="Arial" panose="020B0604020202020204" pitchFamily="34" charset="0"/>
              </a:rPr>
              <a:t> </a:t>
            </a:r>
            <a:endParaRPr lang="tr-TR" sz="4000" b="0" i="0" u="none" strike="noStrike" dirty="0">
              <a:effectLst/>
              <a:latin typeface="Segoe UI" panose="020B0502040204020203" pitchFamily="34" charset="0"/>
            </a:endParaRPr>
          </a:p>
          <a:p>
            <a:pPr algn="l" rtl="0" fontAlgn="base"/>
            <a:endParaRPr lang="tr-TR" sz="1800" b="0" i="0" u="none" strike="noStrike" dirty="0">
              <a:effectLst/>
              <a:latin typeface="Arial" panose="020B0604020202020204" pitchFamily="34" charset="0"/>
            </a:endParaRPr>
          </a:p>
          <a:p>
            <a:pPr algn="l" rtl="0" fontAlgn="base"/>
            <a:endParaRPr lang="tr-TR" sz="1800" b="0" i="0" u="none" strike="noStrike" dirty="0">
              <a:effectLst/>
              <a:latin typeface="Arial" panose="020B0604020202020204" pitchFamily="34" charset="0"/>
            </a:endParaRPr>
          </a:p>
          <a:p>
            <a:pPr algn="just" rtl="0" fontAlgn="base"/>
            <a:r>
              <a:rPr lang="en-US" sz="1800" b="1" i="0" u="none" strike="noStrike" dirty="0">
                <a:effectLst/>
                <a:latin typeface="Arial" panose="020B0604020202020204" pitchFamily="34" charset="0"/>
              </a:rPr>
              <a:t>Ara </a:t>
            </a:r>
            <a:r>
              <a:rPr lang="en-US" sz="1800" b="1" i="0" u="none" strike="noStrike" dirty="0" err="1">
                <a:effectLst/>
                <a:latin typeface="Arial" panose="020B0604020202020204" pitchFamily="34" charset="0"/>
              </a:rPr>
              <a:t>Çıktılar</a:t>
            </a:r>
            <a:r>
              <a:rPr lang="en-US" sz="1800" b="1" i="0" u="none" strike="noStrike" dirty="0">
                <a:effectLst/>
                <a:latin typeface="Arial" panose="020B0604020202020204" pitchFamily="34" charset="0"/>
              </a:rPr>
              <a:t>: </a:t>
            </a:r>
            <a:r>
              <a:rPr lang="tr-TR" sz="1800" b="0" i="0" u="none" strike="noStrike" dirty="0">
                <a:effectLst/>
                <a:latin typeface="Arial" panose="020B0604020202020204" pitchFamily="34" charset="0"/>
              </a:rPr>
              <a:t> </a:t>
            </a:r>
            <a:endParaRPr lang="tr-TR" sz="4000" b="0" i="0" u="none" strike="noStrike" dirty="0">
              <a:effectLst/>
              <a:latin typeface="Segoe UI" panose="020B0502040204020203" pitchFamily="34" charset="0"/>
            </a:endParaRPr>
          </a:p>
          <a:p>
            <a:pPr algn="just" rtl="0" fontAlgn="base"/>
            <a:r>
              <a:rPr lang="en-US" sz="1800" b="1" i="0" u="none" strike="noStrike" dirty="0">
                <a:effectLst/>
                <a:latin typeface="Arial" panose="020B0604020202020204" pitchFamily="34" charset="0"/>
              </a:rPr>
              <a:t>1.1. </a:t>
            </a:r>
            <a:r>
              <a:rPr lang="en-US" sz="1800" b="0" i="0" u="none" strike="noStrike" dirty="0">
                <a:effectLst/>
                <a:latin typeface="Arial" panose="020B0604020202020204" pitchFamily="34" charset="0"/>
              </a:rPr>
              <a:t>Veri </a:t>
            </a:r>
            <a:r>
              <a:rPr lang="en-US" sz="1800" b="0" i="0" u="none" strike="noStrike" dirty="0" err="1">
                <a:effectLst/>
                <a:latin typeface="Arial" panose="020B0604020202020204" pitchFamily="34" charset="0"/>
              </a:rPr>
              <a:t>toplama</a:t>
            </a:r>
            <a:r>
              <a:rPr lang="en-US" sz="1800" b="0" i="0" u="none" strike="noStrike" dirty="0">
                <a:effectLst/>
                <a:latin typeface="Arial" panose="020B0604020202020204" pitchFamily="34" charset="0"/>
              </a:rPr>
              <a:t> </a:t>
            </a:r>
            <a:r>
              <a:rPr lang="en-US" sz="1800" b="0" i="0" u="none" strike="noStrike" dirty="0" err="1">
                <a:effectLst/>
                <a:latin typeface="Arial" panose="020B0604020202020204" pitchFamily="34" charset="0"/>
              </a:rPr>
              <a:t>planı</a:t>
            </a:r>
            <a:r>
              <a:rPr lang="en-US" sz="1800" b="0" i="0" u="none" strike="noStrike" dirty="0">
                <a:effectLst/>
                <a:latin typeface="Arial" panose="020B0604020202020204" pitchFamily="34" charset="0"/>
              </a:rPr>
              <a:t> </a:t>
            </a:r>
            <a:r>
              <a:rPr lang="en-US" sz="1800" b="0" i="0" u="none" strike="noStrike" dirty="0" err="1">
                <a:effectLst/>
                <a:latin typeface="Arial" panose="020B0604020202020204" pitchFamily="34" charset="0"/>
              </a:rPr>
              <a:t>ve</a:t>
            </a:r>
            <a:r>
              <a:rPr lang="en-US" sz="1800" b="0" i="0" u="none" strike="noStrike" dirty="0">
                <a:effectLst/>
                <a:latin typeface="Arial" panose="020B0604020202020204" pitchFamily="34" charset="0"/>
              </a:rPr>
              <a:t> </a:t>
            </a:r>
            <a:r>
              <a:rPr lang="en-US" sz="1800" b="0" i="0" u="none" strike="noStrike" dirty="0" err="1">
                <a:effectLst/>
                <a:latin typeface="Arial" panose="020B0604020202020204" pitchFamily="34" charset="0"/>
              </a:rPr>
              <a:t>yöntem</a:t>
            </a:r>
            <a:r>
              <a:rPr lang="en-US" sz="1800" b="0" i="0" u="none" strike="noStrike" dirty="0">
                <a:effectLst/>
                <a:latin typeface="Arial" panose="020B0604020202020204" pitchFamily="34" charset="0"/>
              </a:rPr>
              <a:t> </a:t>
            </a:r>
            <a:r>
              <a:rPr lang="en-US" sz="1800" b="0" i="0" u="none" strike="noStrike" dirty="0" err="1">
                <a:effectLst/>
                <a:latin typeface="Arial" panose="020B0604020202020204" pitchFamily="34" charset="0"/>
              </a:rPr>
              <a:t>raporu</a:t>
            </a:r>
            <a:r>
              <a:rPr lang="en-US" sz="1800" b="0" i="0" u="none" strike="noStrike" dirty="0">
                <a:effectLst/>
                <a:latin typeface="Arial" panose="020B0604020202020204" pitchFamily="34" charset="0"/>
              </a:rPr>
              <a:t>.</a:t>
            </a:r>
            <a:r>
              <a:rPr lang="tr-TR" sz="1800" b="0" i="0" u="none" strike="noStrike" dirty="0">
                <a:effectLst/>
                <a:latin typeface="Arial" panose="020B0604020202020204" pitchFamily="34" charset="0"/>
              </a:rPr>
              <a:t> </a:t>
            </a:r>
            <a:endParaRPr lang="tr-TR" sz="4000" b="0" i="0" u="none" strike="noStrike" dirty="0">
              <a:effectLst/>
              <a:latin typeface="Segoe UI" panose="020B0502040204020203" pitchFamily="34" charset="0"/>
            </a:endParaRPr>
          </a:p>
          <a:p>
            <a:pPr algn="just" rtl="0" fontAlgn="base"/>
            <a:r>
              <a:rPr lang="en-US" sz="1800" b="1" i="0" u="none" strike="noStrike" dirty="0">
                <a:effectLst/>
                <a:latin typeface="Arial" panose="020B0604020202020204" pitchFamily="34" charset="0"/>
              </a:rPr>
              <a:t>1.2. </a:t>
            </a:r>
            <a:r>
              <a:rPr lang="en-US" sz="1800" b="0" i="0" u="none" strike="noStrike" dirty="0" err="1">
                <a:effectLst/>
                <a:latin typeface="Arial" panose="020B0604020202020204" pitchFamily="34" charset="0"/>
              </a:rPr>
              <a:t>Toplanan</a:t>
            </a:r>
            <a:r>
              <a:rPr lang="en-US" sz="1800" b="0" i="0" u="none" strike="noStrike" dirty="0">
                <a:effectLst/>
                <a:latin typeface="Arial" panose="020B0604020202020204" pitchFamily="34" charset="0"/>
              </a:rPr>
              <a:t> ham </a:t>
            </a:r>
            <a:r>
              <a:rPr lang="en-US" sz="1800" b="0" i="0" u="none" strike="noStrike" dirty="0" err="1">
                <a:effectLst/>
                <a:latin typeface="Arial" panose="020B0604020202020204" pitchFamily="34" charset="0"/>
              </a:rPr>
              <a:t>veri</a:t>
            </a:r>
            <a:r>
              <a:rPr lang="en-US" sz="1800" b="0" i="0" u="none" strike="noStrike" dirty="0">
                <a:effectLst/>
                <a:latin typeface="Arial" panose="020B0604020202020204" pitchFamily="34" charset="0"/>
              </a:rPr>
              <a:t> </a:t>
            </a:r>
            <a:r>
              <a:rPr lang="en-US" sz="1800" b="0" i="0" u="none" strike="noStrike" dirty="0" err="1">
                <a:effectLst/>
                <a:latin typeface="Arial" panose="020B0604020202020204" pitchFamily="34" charset="0"/>
              </a:rPr>
              <a:t>seti</a:t>
            </a:r>
            <a:r>
              <a:rPr lang="en-US" sz="1800" b="0" i="0" u="none" strike="noStrike" dirty="0">
                <a:effectLst/>
                <a:latin typeface="Arial" panose="020B0604020202020204" pitchFamily="34" charset="0"/>
              </a:rPr>
              <a:t>.</a:t>
            </a:r>
            <a:r>
              <a:rPr lang="tr-TR" sz="1800" b="0" i="0" u="none" strike="noStrike" dirty="0">
                <a:effectLst/>
                <a:latin typeface="Arial" panose="020B0604020202020204" pitchFamily="34" charset="0"/>
              </a:rPr>
              <a:t> </a:t>
            </a:r>
            <a:endParaRPr lang="tr-TR" sz="4000" b="0" i="0" u="none" strike="noStrike" dirty="0">
              <a:effectLst/>
              <a:latin typeface="Segoe UI" panose="020B0502040204020203" pitchFamily="34" charset="0"/>
            </a:endParaRPr>
          </a:p>
          <a:p>
            <a:pPr algn="just" rtl="0" fontAlgn="base"/>
            <a:r>
              <a:rPr lang="en-US" sz="1800" b="1" i="0" u="none" strike="noStrike" dirty="0">
                <a:effectLst/>
                <a:latin typeface="Arial" panose="020B0604020202020204" pitchFamily="34" charset="0"/>
              </a:rPr>
              <a:t>1.3. </a:t>
            </a:r>
            <a:r>
              <a:rPr lang="en-US" sz="1800" b="0" i="0" u="none" strike="noStrike" dirty="0">
                <a:effectLst/>
                <a:latin typeface="Arial" panose="020B0604020202020204" pitchFamily="34" charset="0"/>
              </a:rPr>
              <a:t>Veri </a:t>
            </a:r>
            <a:r>
              <a:rPr lang="en-US" sz="1800" b="0" i="0" u="none" strike="noStrike" dirty="0" err="1">
                <a:effectLst/>
                <a:latin typeface="Arial" panose="020B0604020202020204" pitchFamily="34" charset="0"/>
              </a:rPr>
              <a:t>analizi</a:t>
            </a:r>
            <a:r>
              <a:rPr lang="en-US" sz="1800" b="0" i="0" u="none" strike="noStrike" dirty="0">
                <a:effectLst/>
                <a:latin typeface="Arial" panose="020B0604020202020204" pitchFamily="34" charset="0"/>
              </a:rPr>
              <a:t> </a:t>
            </a:r>
            <a:r>
              <a:rPr lang="en-US" sz="1800" b="0" i="0" u="none" strike="noStrike" dirty="0" err="1">
                <a:effectLst/>
                <a:latin typeface="Arial" panose="020B0604020202020204" pitchFamily="34" charset="0"/>
              </a:rPr>
              <a:t>raporu</a:t>
            </a:r>
            <a:r>
              <a:rPr lang="en-US" sz="1800" b="0" i="0" u="none" strike="noStrike" dirty="0">
                <a:effectLst/>
                <a:latin typeface="Arial" panose="020B0604020202020204" pitchFamily="34" charset="0"/>
              </a:rPr>
              <a:t> </a:t>
            </a:r>
            <a:r>
              <a:rPr lang="en-US" sz="1800" b="0" i="0" u="none" strike="noStrike" dirty="0" err="1">
                <a:effectLst/>
                <a:latin typeface="Arial" panose="020B0604020202020204" pitchFamily="34" charset="0"/>
              </a:rPr>
              <a:t>ve</a:t>
            </a:r>
            <a:r>
              <a:rPr lang="en-US" sz="1800" b="0" i="0" u="none" strike="noStrike" dirty="0">
                <a:effectLst/>
                <a:latin typeface="Arial" panose="020B0604020202020204" pitchFamily="34" charset="0"/>
              </a:rPr>
              <a:t> </a:t>
            </a:r>
            <a:r>
              <a:rPr lang="en-US" sz="1800" b="0" i="0" u="none" strike="noStrike" dirty="0" err="1">
                <a:effectLst/>
                <a:latin typeface="Arial" panose="020B0604020202020204" pitchFamily="34" charset="0"/>
              </a:rPr>
              <a:t>bulguların</a:t>
            </a:r>
            <a:r>
              <a:rPr lang="en-US" sz="1800" b="0" i="0" u="none" strike="noStrike" dirty="0">
                <a:effectLst/>
                <a:latin typeface="Arial" panose="020B0604020202020204" pitchFamily="34" charset="0"/>
              </a:rPr>
              <a:t> </a:t>
            </a:r>
            <a:r>
              <a:rPr lang="en-US" sz="1800" b="0" i="0" u="none" strike="noStrike" dirty="0" err="1">
                <a:effectLst/>
                <a:latin typeface="Arial" panose="020B0604020202020204" pitchFamily="34" charset="0"/>
              </a:rPr>
              <a:t>yorumlanması</a:t>
            </a:r>
            <a:r>
              <a:rPr lang="en-US" sz="1800" b="0" i="0" u="none" strike="noStrike" dirty="0">
                <a:effectLst/>
                <a:latin typeface="Arial" panose="020B0604020202020204" pitchFamily="34" charset="0"/>
              </a:rPr>
              <a:t>.</a:t>
            </a:r>
            <a:r>
              <a:rPr lang="tr-TR" sz="1800" b="0" i="0" u="none" strike="noStrike" dirty="0">
                <a:effectLst/>
                <a:latin typeface="Arial" panose="020B0604020202020204" pitchFamily="34" charset="0"/>
              </a:rPr>
              <a:t> </a:t>
            </a:r>
            <a:endParaRPr lang="tr-TR" sz="4000" b="0" i="0" u="none" strike="noStrike" dirty="0">
              <a:effectLst/>
              <a:latin typeface="Segoe UI" panose="020B0502040204020203" pitchFamily="34" charset="0"/>
            </a:endParaRPr>
          </a:p>
          <a:p>
            <a:pPr algn="l" rtl="0" fontAlgn="base"/>
            <a:endParaRPr lang="tr-TR" sz="2800" b="0" i="0" u="none" strike="noStrike" dirty="0">
              <a:effectLst/>
              <a:latin typeface="Segoe UI" panose="020B0502040204020203" pitchFamily="34" charset="0"/>
            </a:endParaRPr>
          </a:p>
        </p:txBody>
      </p:sp>
      <p:sp>
        <p:nvSpPr>
          <p:cNvPr id="4" name="Slide Number Placeholder 3"/>
          <p:cNvSpPr>
            <a:spLocks noGrp="1"/>
          </p:cNvSpPr>
          <p:nvPr>
            <p:ph type="sldNum" sz="quarter" idx="5"/>
          </p:nvPr>
        </p:nvSpPr>
        <p:spPr/>
        <p:txBody>
          <a:bodyPr/>
          <a:lstStyle/>
          <a:p>
            <a:fld id="{31082173-E209-43AD-8FDD-E8413C011A86}" type="slidenum">
              <a:rPr lang="en-TR" smtClean="0"/>
              <a:t>20</a:t>
            </a:fld>
            <a:endParaRPr lang="en-TR"/>
          </a:p>
        </p:txBody>
      </p:sp>
    </p:spTree>
    <p:extLst>
      <p:ext uri="{BB962C8B-B14F-4D97-AF65-F5344CB8AC3E}">
        <p14:creationId xmlns:p14="http://schemas.microsoft.com/office/powerpoint/2010/main" val="29749024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US" sz="1800" b="1" i="0" u="none" strike="noStrike" dirty="0">
                <a:effectLst/>
                <a:latin typeface="Arial" panose="020B0604020202020204" pitchFamily="34" charset="0"/>
              </a:rPr>
              <a:t>İP </a:t>
            </a:r>
            <a:r>
              <a:rPr lang="en-US" sz="1800" b="1" i="0" u="none" strike="noStrike" dirty="0" err="1">
                <a:effectLst/>
                <a:latin typeface="Arial" panose="020B0604020202020204" pitchFamily="34" charset="0"/>
              </a:rPr>
              <a:t>Kapsamında</a:t>
            </a:r>
            <a:r>
              <a:rPr lang="en-US" sz="1800" b="1" i="0" u="none" strike="noStrike" dirty="0">
                <a:effectLst/>
                <a:latin typeface="Arial" panose="020B0604020202020204" pitchFamily="34" charset="0"/>
              </a:rPr>
              <a:t> </a:t>
            </a:r>
            <a:r>
              <a:rPr lang="en-US" sz="1800" b="1" i="0" u="none" strike="noStrike" dirty="0" err="1">
                <a:effectLst/>
                <a:latin typeface="Arial" panose="020B0604020202020204" pitchFamily="34" charset="0"/>
              </a:rPr>
              <a:t>Yapılacak</a:t>
            </a:r>
            <a:r>
              <a:rPr lang="en-US" sz="1800" b="1" i="0" u="none" strike="noStrike" dirty="0">
                <a:effectLst/>
                <a:latin typeface="Arial" panose="020B0604020202020204" pitchFamily="34" charset="0"/>
              </a:rPr>
              <a:t> </a:t>
            </a:r>
            <a:r>
              <a:rPr lang="en-US" sz="1800" b="1" i="0" u="none" strike="noStrike" dirty="0" err="1">
                <a:effectLst/>
                <a:latin typeface="Arial" panose="020B0604020202020204" pitchFamily="34" charset="0"/>
              </a:rPr>
              <a:t>İşler</a:t>
            </a:r>
            <a:r>
              <a:rPr lang="en-US" sz="1800" b="1" i="0" u="none" strike="noStrike" dirty="0">
                <a:effectLst/>
                <a:latin typeface="Arial" panose="020B0604020202020204" pitchFamily="34" charset="0"/>
              </a:rPr>
              <a:t>/</a:t>
            </a:r>
            <a:r>
              <a:rPr lang="en-US" sz="1800" b="1" i="0" u="none" strike="noStrike" dirty="0" err="1">
                <a:effectLst/>
                <a:latin typeface="Arial" panose="020B0604020202020204" pitchFamily="34" charset="0"/>
              </a:rPr>
              <a:t>Görevler</a:t>
            </a:r>
            <a:r>
              <a:rPr lang="en-US" sz="1800" b="1" i="0" u="none" strike="noStrike" dirty="0">
                <a:effectLst/>
                <a:latin typeface="Arial" panose="020B0604020202020204" pitchFamily="34" charset="0"/>
              </a:rPr>
              <a:t>:</a:t>
            </a:r>
            <a:r>
              <a:rPr lang="tr-TR" sz="1800" b="0" i="0" u="none" strike="noStrike" dirty="0">
                <a:effectLst/>
                <a:latin typeface="Arial" panose="020B0604020202020204" pitchFamily="34" charset="0"/>
              </a:rPr>
              <a:t> </a:t>
            </a:r>
            <a:endParaRPr lang="tr-TR" sz="2800" b="0" i="0" u="none" strike="noStrike" dirty="0">
              <a:effectLst/>
              <a:latin typeface="Segoe UI" panose="020B0502040204020203" pitchFamily="34" charset="0"/>
            </a:endParaRPr>
          </a:p>
          <a:p>
            <a:pPr algn="l" rtl="0" fontAlgn="base"/>
            <a:r>
              <a:rPr lang="en-US" sz="1800" b="1" i="0" u="none" strike="noStrike" dirty="0">
                <a:effectLst/>
                <a:latin typeface="Arial" panose="020B0604020202020204" pitchFamily="34" charset="0"/>
              </a:rPr>
              <a:t>1.1. </a:t>
            </a:r>
            <a:r>
              <a:rPr lang="en-US" sz="1800" b="0" i="0" u="none" strike="noStrike" dirty="0" err="1">
                <a:effectLst/>
                <a:latin typeface="Arial" panose="020B0604020202020204" pitchFamily="34" charset="0"/>
              </a:rPr>
              <a:t>Araştırma</a:t>
            </a:r>
            <a:r>
              <a:rPr lang="en-US" sz="1800" b="0" i="0" u="none" strike="noStrike" dirty="0">
                <a:effectLst/>
                <a:latin typeface="Arial" panose="020B0604020202020204" pitchFamily="34" charset="0"/>
              </a:rPr>
              <a:t> </a:t>
            </a:r>
            <a:r>
              <a:rPr lang="en-US" sz="1800" b="0" i="0" u="none" strike="noStrike" dirty="0" err="1">
                <a:effectLst/>
                <a:latin typeface="Arial" panose="020B0604020202020204" pitchFamily="34" charset="0"/>
              </a:rPr>
              <a:t>sonuçlarına</a:t>
            </a:r>
            <a:r>
              <a:rPr lang="en-US" sz="1800" b="0" i="0" u="none" strike="noStrike" dirty="0">
                <a:effectLst/>
                <a:latin typeface="Arial" panose="020B0604020202020204" pitchFamily="34" charset="0"/>
              </a:rPr>
              <a:t> </a:t>
            </a:r>
            <a:r>
              <a:rPr lang="en-US" sz="1800" b="0" i="0" u="none" strike="noStrike" dirty="0" err="1">
                <a:effectLst/>
                <a:latin typeface="Arial" panose="020B0604020202020204" pitchFamily="34" charset="0"/>
              </a:rPr>
              <a:t>dayanarak</a:t>
            </a:r>
            <a:r>
              <a:rPr lang="en-US" sz="1800" b="0" i="0" u="none" strike="noStrike" dirty="0">
                <a:effectLst/>
                <a:latin typeface="Arial" panose="020B0604020202020204" pitchFamily="34" charset="0"/>
              </a:rPr>
              <a:t> </a:t>
            </a:r>
            <a:r>
              <a:rPr lang="en-US" sz="1800" b="0" i="0" u="none" strike="noStrike" dirty="0" err="1">
                <a:effectLst/>
                <a:latin typeface="Arial" panose="020B0604020202020204" pitchFamily="34" charset="0"/>
              </a:rPr>
              <a:t>geliştirilecek</a:t>
            </a:r>
            <a:r>
              <a:rPr lang="en-US" sz="1800" b="0" i="0" u="none" strike="noStrike" dirty="0">
                <a:effectLst/>
                <a:latin typeface="Arial" panose="020B0604020202020204" pitchFamily="34" charset="0"/>
              </a:rPr>
              <a:t> </a:t>
            </a:r>
            <a:r>
              <a:rPr lang="en-US" sz="1800" b="0" i="0" u="none" strike="noStrike" dirty="0" err="1">
                <a:effectLst/>
                <a:latin typeface="Arial" panose="020B0604020202020204" pitchFamily="34" charset="0"/>
              </a:rPr>
              <a:t>uygulamalar</a:t>
            </a:r>
            <a:r>
              <a:rPr lang="en-US" sz="1800" b="0" i="0" u="none" strike="noStrike" dirty="0">
                <a:effectLst/>
                <a:latin typeface="Arial" panose="020B0604020202020204" pitchFamily="34" charset="0"/>
              </a:rPr>
              <a:t> </a:t>
            </a:r>
            <a:r>
              <a:rPr lang="en-US" sz="1800" b="0" i="0" u="none" strike="noStrike" dirty="0" err="1">
                <a:effectLst/>
                <a:latin typeface="Arial" panose="020B0604020202020204" pitchFamily="34" charset="0"/>
              </a:rPr>
              <a:t>için</a:t>
            </a:r>
            <a:r>
              <a:rPr lang="en-US" sz="1800" b="0" i="0" u="none" strike="noStrike" dirty="0">
                <a:effectLst/>
                <a:latin typeface="Arial" panose="020B0604020202020204" pitchFamily="34" charset="0"/>
              </a:rPr>
              <a:t> </a:t>
            </a:r>
            <a:r>
              <a:rPr lang="en-US" sz="1800" b="0" i="0" u="none" strike="noStrike" dirty="0" err="1">
                <a:effectLst/>
                <a:latin typeface="Arial" panose="020B0604020202020204" pitchFamily="34" charset="0"/>
              </a:rPr>
              <a:t>gereksinimlerin</a:t>
            </a:r>
            <a:r>
              <a:rPr lang="en-US" sz="1800" b="0" i="0" u="none" strike="noStrike" dirty="0">
                <a:effectLst/>
                <a:latin typeface="Arial" panose="020B0604020202020204" pitchFamily="34" charset="0"/>
              </a:rPr>
              <a:t> </a:t>
            </a:r>
            <a:r>
              <a:rPr lang="en-US" sz="1800" b="0" i="0" u="none" strike="noStrike" dirty="0" err="1">
                <a:effectLst/>
                <a:latin typeface="Arial" panose="020B0604020202020204" pitchFamily="34" charset="0"/>
              </a:rPr>
              <a:t>belirlenmesi</a:t>
            </a:r>
            <a:r>
              <a:rPr lang="en-US" sz="1800" b="0" i="0" u="none" strike="noStrike" dirty="0">
                <a:effectLst/>
                <a:latin typeface="Arial" panose="020B0604020202020204" pitchFamily="34" charset="0"/>
              </a:rPr>
              <a:t>.</a:t>
            </a:r>
            <a:r>
              <a:rPr lang="tr-TR" sz="1800" b="0" i="0" u="none" strike="noStrike" dirty="0">
                <a:effectLst/>
                <a:latin typeface="Arial" panose="020B0604020202020204" pitchFamily="34" charset="0"/>
              </a:rPr>
              <a:t> </a:t>
            </a:r>
            <a:endParaRPr lang="tr-TR" sz="2800" b="0" i="0" u="none" strike="noStrike" dirty="0">
              <a:effectLst/>
              <a:latin typeface="Segoe UI" panose="020B0502040204020203" pitchFamily="34" charset="0"/>
            </a:endParaRPr>
          </a:p>
          <a:p>
            <a:pPr algn="l" rtl="0" fontAlgn="base"/>
            <a:r>
              <a:rPr lang="en-US" sz="1800" b="1" i="0" u="none" strike="noStrike" dirty="0">
                <a:effectLst/>
                <a:latin typeface="Arial" panose="020B0604020202020204" pitchFamily="34" charset="0"/>
              </a:rPr>
              <a:t>1.2. </a:t>
            </a:r>
            <a:r>
              <a:rPr lang="en-US" sz="1800" b="0" i="0" u="none" strike="noStrike" dirty="0" err="1">
                <a:effectLst/>
                <a:latin typeface="Arial" panose="020B0604020202020204" pitchFamily="34" charset="0"/>
              </a:rPr>
              <a:t>Belirlenen</a:t>
            </a:r>
            <a:r>
              <a:rPr lang="en-US" sz="1800" b="0" i="0" u="none" strike="noStrike" dirty="0">
                <a:effectLst/>
                <a:latin typeface="Arial" panose="020B0604020202020204" pitchFamily="34" charset="0"/>
              </a:rPr>
              <a:t> </a:t>
            </a:r>
            <a:r>
              <a:rPr lang="en-US" sz="1800" b="0" i="0" u="none" strike="noStrike" dirty="0" err="1">
                <a:effectLst/>
                <a:latin typeface="Arial" panose="020B0604020202020204" pitchFamily="34" charset="0"/>
              </a:rPr>
              <a:t>gereksinimlere</a:t>
            </a:r>
            <a:r>
              <a:rPr lang="en-US" sz="1800" b="0" i="0" u="none" strike="noStrike" dirty="0">
                <a:effectLst/>
                <a:latin typeface="Arial" panose="020B0604020202020204" pitchFamily="34" charset="0"/>
              </a:rPr>
              <a:t> </a:t>
            </a:r>
            <a:r>
              <a:rPr lang="en-US" sz="1800" b="0" i="0" u="none" strike="noStrike" dirty="0" err="1">
                <a:effectLst/>
                <a:latin typeface="Arial" panose="020B0604020202020204" pitchFamily="34" charset="0"/>
              </a:rPr>
              <a:t>uygun</a:t>
            </a:r>
            <a:r>
              <a:rPr lang="en-US" sz="1800" b="0" i="0" u="none" strike="noStrike" dirty="0">
                <a:effectLst/>
                <a:latin typeface="Arial" panose="020B0604020202020204" pitchFamily="34" charset="0"/>
              </a:rPr>
              <a:t> </a:t>
            </a:r>
            <a:r>
              <a:rPr lang="en-US" sz="1800" b="0" i="0" u="none" strike="noStrike" dirty="0" err="1">
                <a:effectLst/>
                <a:latin typeface="Arial" panose="020B0604020202020204" pitchFamily="34" charset="0"/>
              </a:rPr>
              <a:t>uygulamaların</a:t>
            </a:r>
            <a:r>
              <a:rPr lang="en-US" sz="1800" b="0" i="0" u="none" strike="noStrike" dirty="0">
                <a:effectLst/>
                <a:latin typeface="Arial" panose="020B0604020202020204" pitchFamily="34" charset="0"/>
              </a:rPr>
              <a:t> </a:t>
            </a:r>
            <a:r>
              <a:rPr lang="en-US" sz="1800" b="0" i="0" u="none" strike="noStrike" dirty="0" err="1">
                <a:effectLst/>
                <a:latin typeface="Arial" panose="020B0604020202020204" pitchFamily="34" charset="0"/>
              </a:rPr>
              <a:t>tasarlanması</a:t>
            </a:r>
            <a:r>
              <a:rPr lang="en-US" sz="1800" b="0" i="0" u="none" strike="noStrike" dirty="0">
                <a:effectLst/>
                <a:latin typeface="Arial" panose="020B0604020202020204" pitchFamily="34" charset="0"/>
              </a:rPr>
              <a:t> </a:t>
            </a:r>
            <a:r>
              <a:rPr lang="en-US" sz="1800" b="0" i="0" u="none" strike="noStrike" dirty="0" err="1">
                <a:effectLst/>
                <a:latin typeface="Arial" panose="020B0604020202020204" pitchFamily="34" charset="0"/>
              </a:rPr>
              <a:t>ve</a:t>
            </a:r>
            <a:r>
              <a:rPr lang="en-US" sz="1800" b="0" i="0" u="none" strike="noStrike" dirty="0">
                <a:effectLst/>
                <a:latin typeface="Arial" panose="020B0604020202020204" pitchFamily="34" charset="0"/>
              </a:rPr>
              <a:t> </a:t>
            </a:r>
            <a:r>
              <a:rPr lang="en-US" sz="1800" b="0" i="0" u="none" strike="noStrike" dirty="0" err="1">
                <a:effectLst/>
                <a:latin typeface="Arial" panose="020B0604020202020204" pitchFamily="34" charset="0"/>
              </a:rPr>
              <a:t>geliştirilmesi</a:t>
            </a:r>
            <a:r>
              <a:rPr lang="en-US" sz="1800" b="0" i="0" u="none" strike="noStrike" dirty="0">
                <a:effectLst/>
                <a:latin typeface="Arial" panose="020B0604020202020204" pitchFamily="34" charset="0"/>
              </a:rPr>
              <a:t>.</a:t>
            </a:r>
            <a:r>
              <a:rPr lang="tr-TR" sz="1800" b="0" i="0" u="none" strike="noStrike" dirty="0">
                <a:effectLst/>
                <a:latin typeface="Arial" panose="020B0604020202020204" pitchFamily="34" charset="0"/>
              </a:rPr>
              <a:t> </a:t>
            </a:r>
            <a:endParaRPr lang="tr-TR" sz="2800" b="0" i="0" u="none" strike="noStrike" dirty="0">
              <a:effectLst/>
              <a:latin typeface="Segoe UI" panose="020B0502040204020203" pitchFamily="34" charset="0"/>
            </a:endParaRPr>
          </a:p>
          <a:p>
            <a:pPr algn="l" rtl="0" fontAlgn="base"/>
            <a:r>
              <a:rPr lang="en-US" sz="1800" b="1" i="0" u="none" strike="noStrike" dirty="0">
                <a:effectLst/>
                <a:latin typeface="Arial" panose="020B0604020202020204" pitchFamily="34" charset="0"/>
              </a:rPr>
              <a:t>1.3. </a:t>
            </a:r>
            <a:r>
              <a:rPr lang="en-US" sz="1800" b="0" i="0" u="none" strike="noStrike" dirty="0" err="1">
                <a:effectLst/>
                <a:latin typeface="Arial" panose="020B0604020202020204" pitchFamily="34" charset="0"/>
              </a:rPr>
              <a:t>Geliştirilen</a:t>
            </a:r>
            <a:r>
              <a:rPr lang="en-US" sz="1800" b="0" i="0" u="none" strike="noStrike" dirty="0">
                <a:effectLst/>
                <a:latin typeface="Arial" panose="020B0604020202020204" pitchFamily="34" charset="0"/>
              </a:rPr>
              <a:t> </a:t>
            </a:r>
            <a:r>
              <a:rPr lang="en-US" sz="1800" b="0" i="0" u="none" strike="noStrike" dirty="0" err="1">
                <a:effectLst/>
                <a:latin typeface="Arial" panose="020B0604020202020204" pitchFamily="34" charset="0"/>
              </a:rPr>
              <a:t>uygulamaların</a:t>
            </a:r>
            <a:r>
              <a:rPr lang="en-US" sz="1800" b="0" i="0" u="none" strike="noStrike" dirty="0">
                <a:effectLst/>
                <a:latin typeface="Arial" panose="020B0604020202020204" pitchFamily="34" charset="0"/>
              </a:rPr>
              <a:t> test </a:t>
            </a:r>
            <a:r>
              <a:rPr lang="en-US" sz="1800" b="0" i="0" u="none" strike="noStrike" dirty="0" err="1">
                <a:effectLst/>
                <a:latin typeface="Arial" panose="020B0604020202020204" pitchFamily="34" charset="0"/>
              </a:rPr>
              <a:t>edilmesi</a:t>
            </a:r>
            <a:r>
              <a:rPr lang="en-US" sz="1800" b="0" i="0" u="none" strike="noStrike" dirty="0">
                <a:effectLst/>
                <a:latin typeface="Arial" panose="020B0604020202020204" pitchFamily="34" charset="0"/>
              </a:rPr>
              <a:t> </a:t>
            </a:r>
            <a:r>
              <a:rPr lang="en-US" sz="1800" b="0" i="0" u="none" strike="noStrike" dirty="0" err="1">
                <a:effectLst/>
                <a:latin typeface="Arial" panose="020B0604020202020204" pitchFamily="34" charset="0"/>
              </a:rPr>
              <a:t>ve</a:t>
            </a:r>
            <a:r>
              <a:rPr lang="en-US" sz="1800" b="0" i="0" u="none" strike="noStrike" dirty="0">
                <a:effectLst/>
                <a:latin typeface="Arial" panose="020B0604020202020204" pitchFamily="34" charset="0"/>
              </a:rPr>
              <a:t> </a:t>
            </a:r>
            <a:r>
              <a:rPr lang="en-US" sz="1800" b="0" i="0" u="none" strike="noStrike" dirty="0" err="1">
                <a:effectLst/>
                <a:latin typeface="Arial" panose="020B0604020202020204" pitchFamily="34" charset="0"/>
              </a:rPr>
              <a:t>değerlendirilmesi</a:t>
            </a:r>
            <a:r>
              <a:rPr lang="en-US" sz="1800" b="0" i="0" u="none" strike="noStrike" dirty="0">
                <a:effectLst/>
                <a:latin typeface="Arial" panose="020B0604020202020204" pitchFamily="34" charset="0"/>
              </a:rPr>
              <a:t>.</a:t>
            </a:r>
            <a:r>
              <a:rPr lang="tr-TR" sz="1800" b="0" i="0" u="none" strike="noStrike" dirty="0">
                <a:effectLst/>
                <a:latin typeface="Arial" panose="020B0604020202020204" pitchFamily="34" charset="0"/>
              </a:rPr>
              <a:t> </a:t>
            </a:r>
          </a:p>
          <a:p>
            <a:pPr algn="l" rtl="0" fontAlgn="base"/>
            <a:endParaRPr lang="tr-TR" sz="1800" b="0" i="0" u="none" strike="noStrike" dirty="0">
              <a:effectLst/>
              <a:latin typeface="Arial" panose="020B0604020202020204" pitchFamily="34" charset="0"/>
            </a:endParaRPr>
          </a:p>
          <a:p>
            <a:pPr algn="l" rtl="0" fontAlgn="base"/>
            <a:r>
              <a:rPr lang="en-US" sz="1800" b="1" i="0" u="none" strike="noStrike" dirty="0">
                <a:effectLst/>
                <a:latin typeface="Arial" panose="020B0604020202020204" pitchFamily="34" charset="0"/>
              </a:rPr>
              <a:t>Kim(</a:t>
            </a:r>
            <a:r>
              <a:rPr lang="en-US" sz="1800" b="1" i="0" u="none" strike="noStrike" dirty="0" err="1">
                <a:effectLst/>
                <a:latin typeface="Arial" panose="020B0604020202020204" pitchFamily="34" charset="0"/>
              </a:rPr>
              <a:t>ler</a:t>
            </a:r>
            <a:r>
              <a:rPr lang="en-US" sz="1800" b="1" i="0" u="none" strike="noStrike" dirty="0">
                <a:effectLst/>
                <a:latin typeface="Arial" panose="020B0604020202020204" pitchFamily="34" charset="0"/>
              </a:rPr>
              <a:t>) </a:t>
            </a:r>
            <a:r>
              <a:rPr lang="en-US" sz="1800" b="1" i="0" u="none" strike="noStrike" dirty="0" err="1">
                <a:effectLst/>
                <a:latin typeface="Arial" panose="020B0604020202020204" pitchFamily="34" charset="0"/>
              </a:rPr>
              <a:t>Tarafından</a:t>
            </a:r>
            <a:r>
              <a:rPr lang="en-US" sz="1800" b="1" i="0" u="none" strike="noStrike" dirty="0">
                <a:effectLst/>
                <a:latin typeface="Arial" panose="020B0604020202020204" pitchFamily="34" charset="0"/>
              </a:rPr>
              <a:t> </a:t>
            </a:r>
            <a:r>
              <a:rPr lang="en-US" sz="1800" b="1" i="0" u="none" strike="noStrike" dirty="0" err="1">
                <a:effectLst/>
                <a:latin typeface="Arial" panose="020B0604020202020204" pitchFamily="34" charset="0"/>
              </a:rPr>
              <a:t>Gerçekleştirileceği</a:t>
            </a:r>
            <a:r>
              <a:rPr lang="en-US" sz="1800" b="1" i="0" u="none" strike="noStrike" dirty="0">
                <a:effectLst/>
                <a:latin typeface="Arial" panose="020B0604020202020204" pitchFamily="34" charset="0"/>
              </a:rPr>
              <a:t>:</a:t>
            </a:r>
            <a:r>
              <a:rPr lang="tr-TR" sz="1800" b="0" i="0" u="none" strike="noStrike" dirty="0">
                <a:effectLst/>
                <a:latin typeface="Arial" panose="020B0604020202020204" pitchFamily="34" charset="0"/>
              </a:rPr>
              <a:t> </a:t>
            </a:r>
            <a:endParaRPr lang="tr-TR" sz="4000" b="0" i="0" u="none" strike="noStrike" dirty="0">
              <a:effectLst/>
              <a:latin typeface="Segoe UI" panose="020B0502040204020203" pitchFamily="34" charset="0"/>
            </a:endParaRPr>
          </a:p>
          <a:p>
            <a:pPr algn="l" rtl="0" fontAlgn="base"/>
            <a:r>
              <a:rPr lang="en-US" sz="1800" b="1" i="0" u="none" strike="noStrike" dirty="0">
                <a:effectLst/>
                <a:latin typeface="Arial" panose="020B0604020202020204" pitchFamily="34" charset="0"/>
              </a:rPr>
              <a:t>1.1. </a:t>
            </a:r>
            <a:r>
              <a:rPr lang="en-US" sz="1800" b="0" i="0" u="none" strike="noStrike" dirty="0">
                <a:solidFill>
                  <a:srgbClr val="000000"/>
                </a:solidFill>
                <a:effectLst/>
                <a:latin typeface="Arial" panose="020B0604020202020204" pitchFamily="34" charset="0"/>
              </a:rPr>
              <a:t>Harun </a:t>
            </a:r>
            <a:r>
              <a:rPr lang="en-US" sz="1800" b="0" i="0" u="none" strike="noStrike" dirty="0" err="1">
                <a:solidFill>
                  <a:srgbClr val="000000"/>
                </a:solidFill>
                <a:effectLst/>
                <a:latin typeface="Arial" panose="020B0604020202020204" pitchFamily="34" charset="0"/>
              </a:rPr>
              <a:t>Oktay</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Araştırmacı</a:t>
            </a:r>
            <a:r>
              <a:rPr lang="en-US" sz="1800" b="0" i="0" u="none" strike="noStrike" dirty="0">
                <a:solidFill>
                  <a:srgbClr val="000000"/>
                </a:solidFill>
                <a:effectLst/>
                <a:latin typeface="Arial" panose="020B0604020202020204" pitchFamily="34" charset="0"/>
              </a:rPr>
              <a:t>)</a:t>
            </a:r>
            <a:r>
              <a:rPr lang="tr-TR" sz="1800" b="0" i="0" u="none" strike="noStrike" dirty="0">
                <a:solidFill>
                  <a:srgbClr val="000000"/>
                </a:solidFill>
                <a:effectLst/>
                <a:latin typeface="Arial" panose="020B0604020202020204" pitchFamily="34" charset="0"/>
              </a:rPr>
              <a:t> </a:t>
            </a:r>
            <a:endParaRPr lang="tr-TR" sz="4000" b="0" i="0" u="none" strike="noStrike" dirty="0">
              <a:effectLst/>
              <a:latin typeface="Segoe UI" panose="020B0502040204020203" pitchFamily="34" charset="0"/>
            </a:endParaRPr>
          </a:p>
          <a:p>
            <a:pPr algn="l" rtl="0" fontAlgn="base"/>
            <a:r>
              <a:rPr lang="en-US" sz="1800" b="1" i="0" u="none" strike="noStrike" dirty="0">
                <a:effectLst/>
                <a:latin typeface="Arial" panose="020B0604020202020204" pitchFamily="34" charset="0"/>
              </a:rPr>
              <a:t>1.2. </a:t>
            </a:r>
            <a:r>
              <a:rPr lang="en-US" sz="1800" b="0" i="0" u="none" strike="noStrike" dirty="0" err="1">
                <a:solidFill>
                  <a:srgbClr val="000000"/>
                </a:solidFill>
                <a:effectLst/>
                <a:latin typeface="Arial" panose="020B0604020202020204" pitchFamily="34" charset="0"/>
              </a:rPr>
              <a:t>Muhammet</a:t>
            </a:r>
            <a:r>
              <a:rPr lang="en-US" sz="1800" b="0" i="0" u="none" strike="noStrike" dirty="0">
                <a:solidFill>
                  <a:srgbClr val="000000"/>
                </a:solidFill>
                <a:effectLst/>
                <a:latin typeface="Arial" panose="020B0604020202020204" pitchFamily="34" charset="0"/>
              </a:rPr>
              <a:t> Ali </a:t>
            </a:r>
            <a:r>
              <a:rPr lang="en-US" sz="1800" b="0" i="0" u="none" strike="noStrike" dirty="0" err="1">
                <a:solidFill>
                  <a:srgbClr val="000000"/>
                </a:solidFill>
                <a:effectLst/>
                <a:latin typeface="Arial" panose="020B0604020202020204" pitchFamily="34" charset="0"/>
              </a:rPr>
              <a:t>Şen</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Araştırmacı</a:t>
            </a:r>
            <a:r>
              <a:rPr lang="en-US" sz="1800" b="0" i="0" u="none" strike="noStrike" dirty="0">
                <a:solidFill>
                  <a:srgbClr val="000000"/>
                </a:solidFill>
                <a:effectLst/>
                <a:latin typeface="Arial" panose="020B0604020202020204" pitchFamily="34" charset="0"/>
              </a:rPr>
              <a:t>)</a:t>
            </a:r>
            <a:r>
              <a:rPr lang="tr-TR" sz="1800" b="0" i="0" u="none" strike="noStrike" dirty="0">
                <a:solidFill>
                  <a:srgbClr val="000000"/>
                </a:solidFill>
                <a:effectLst/>
                <a:latin typeface="Arial" panose="020B0604020202020204" pitchFamily="34" charset="0"/>
              </a:rPr>
              <a:t> </a:t>
            </a:r>
            <a:endParaRPr lang="tr-TR" sz="4000" b="0" i="0" u="none" strike="noStrike" dirty="0">
              <a:effectLst/>
              <a:latin typeface="Segoe UI" panose="020B0502040204020203" pitchFamily="34" charset="0"/>
            </a:endParaRPr>
          </a:p>
          <a:p>
            <a:pPr algn="l" rtl="0" fontAlgn="base"/>
            <a:r>
              <a:rPr lang="en-US" sz="1800" b="1" i="0" u="none" strike="noStrike" dirty="0">
                <a:effectLst/>
                <a:latin typeface="Arial" panose="020B0604020202020204" pitchFamily="34" charset="0"/>
              </a:rPr>
              <a:t>1.3. </a:t>
            </a:r>
            <a:r>
              <a:rPr lang="en-US" sz="1800" b="0" i="0" u="none" strike="noStrike" dirty="0">
                <a:solidFill>
                  <a:srgbClr val="000000"/>
                </a:solidFill>
                <a:effectLst/>
                <a:latin typeface="Arial" panose="020B0604020202020204" pitchFamily="34" charset="0"/>
              </a:rPr>
              <a:t>Muhammed Ali </a:t>
            </a:r>
            <a:r>
              <a:rPr lang="en-US" sz="1800" b="0" i="0" u="none" strike="noStrike" dirty="0" err="1">
                <a:solidFill>
                  <a:srgbClr val="000000"/>
                </a:solidFill>
                <a:effectLst/>
                <a:latin typeface="Arial" panose="020B0604020202020204" pitchFamily="34" charset="0"/>
              </a:rPr>
              <a:t>Lale</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Araştırmacı</a:t>
            </a:r>
            <a:r>
              <a:rPr lang="en-US" sz="1800" b="0" i="0" u="none" strike="noStrike" dirty="0">
                <a:solidFill>
                  <a:srgbClr val="000000"/>
                </a:solidFill>
                <a:effectLst/>
                <a:latin typeface="Arial" panose="020B0604020202020204" pitchFamily="34" charset="0"/>
              </a:rPr>
              <a:t>)</a:t>
            </a:r>
            <a:r>
              <a:rPr lang="tr-TR" sz="1800" b="0" i="0" u="none" strike="noStrike" dirty="0">
                <a:solidFill>
                  <a:srgbClr val="000000"/>
                </a:solidFill>
                <a:effectLst/>
                <a:latin typeface="Arial" panose="020B0604020202020204" pitchFamily="34" charset="0"/>
              </a:rPr>
              <a:t> </a:t>
            </a:r>
            <a:endParaRPr lang="tr-TR" sz="4000" b="0" i="0" u="none" strike="noStrike" dirty="0">
              <a:effectLst/>
              <a:latin typeface="Segoe UI" panose="020B0502040204020203" pitchFamily="34" charset="0"/>
            </a:endParaRPr>
          </a:p>
          <a:p>
            <a:pPr algn="l" rtl="0" fontAlgn="base"/>
            <a:r>
              <a:rPr lang="en-US" sz="1800" b="1" i="0" u="none" strike="noStrike" dirty="0">
                <a:effectLst/>
                <a:latin typeface="Arial" panose="020B0604020202020204" pitchFamily="34" charset="0"/>
              </a:rPr>
              <a:t>1.4. </a:t>
            </a:r>
            <a:r>
              <a:rPr lang="en-US" sz="1800" b="0" i="0" u="none" strike="noStrike" dirty="0">
                <a:solidFill>
                  <a:srgbClr val="000000"/>
                </a:solidFill>
                <a:effectLst/>
                <a:latin typeface="Arial" panose="020B0604020202020204" pitchFamily="34" charset="0"/>
              </a:rPr>
              <a:t>Muhammed </a:t>
            </a:r>
            <a:r>
              <a:rPr lang="en-US" sz="1800" b="0" i="0" u="none" strike="noStrike" dirty="0" err="1">
                <a:solidFill>
                  <a:srgbClr val="000000"/>
                </a:solidFill>
                <a:effectLst/>
                <a:latin typeface="Arial" panose="020B0604020202020204" pitchFamily="34" charset="0"/>
              </a:rPr>
              <a:t>Kayra</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Bulut</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Araştırmacı</a:t>
            </a:r>
            <a:r>
              <a:rPr lang="en-US" sz="1800" b="0" i="0" u="none" strike="noStrike" dirty="0">
                <a:solidFill>
                  <a:srgbClr val="000000"/>
                </a:solidFill>
                <a:effectLst/>
                <a:latin typeface="Arial" panose="020B0604020202020204" pitchFamily="34" charset="0"/>
              </a:rPr>
              <a:t>)</a:t>
            </a:r>
            <a:r>
              <a:rPr lang="tr-TR" sz="1800" b="0" i="0" u="none" strike="noStrike" dirty="0">
                <a:solidFill>
                  <a:srgbClr val="000000"/>
                </a:solidFill>
                <a:effectLst/>
                <a:latin typeface="Arial" panose="020B0604020202020204" pitchFamily="34" charset="0"/>
              </a:rPr>
              <a:t> </a:t>
            </a:r>
            <a:endParaRPr lang="tr-TR" sz="4000" b="0" i="0" u="none" strike="noStrike" dirty="0">
              <a:effectLst/>
              <a:latin typeface="Segoe UI" panose="020B0502040204020203" pitchFamily="34" charset="0"/>
            </a:endParaRPr>
          </a:p>
          <a:p>
            <a:pPr algn="l" rtl="0" fontAlgn="base"/>
            <a:endParaRPr lang="tr-TR" sz="1800" b="0" i="0" u="none" strike="noStrike" dirty="0">
              <a:effectLst/>
              <a:latin typeface="Arial" panose="020B0604020202020204" pitchFamily="34" charset="0"/>
            </a:endParaRPr>
          </a:p>
          <a:p>
            <a:pPr algn="l" rtl="0" fontAlgn="base"/>
            <a:endParaRPr lang="tr-TR" sz="1800" b="0" i="0" u="none" strike="noStrike" dirty="0">
              <a:effectLst/>
              <a:latin typeface="Arial" panose="020B0604020202020204" pitchFamily="34" charset="0"/>
            </a:endParaRPr>
          </a:p>
          <a:p>
            <a:pPr algn="just" rtl="0" fontAlgn="base"/>
            <a:r>
              <a:rPr lang="en-US" sz="1800" b="1" i="0" u="none" strike="noStrike" dirty="0" err="1">
                <a:effectLst/>
                <a:latin typeface="Arial" panose="020B0604020202020204" pitchFamily="34" charset="0"/>
              </a:rPr>
              <a:t>İP’nin</a:t>
            </a:r>
            <a:r>
              <a:rPr lang="en-US" sz="1800" b="1" i="0" u="none" strike="noStrike" dirty="0">
                <a:effectLst/>
                <a:latin typeface="Arial" panose="020B0604020202020204" pitchFamily="34" charset="0"/>
              </a:rPr>
              <a:t> </a:t>
            </a:r>
            <a:r>
              <a:rPr lang="en-US" sz="1800" b="1" i="0" u="none" strike="noStrike" dirty="0" err="1">
                <a:effectLst/>
                <a:latin typeface="Arial" panose="020B0604020202020204" pitchFamily="34" charset="0"/>
              </a:rPr>
              <a:t>Başarı</a:t>
            </a:r>
            <a:r>
              <a:rPr lang="en-US" sz="1800" b="1" i="0" u="none" strike="noStrike" dirty="0">
                <a:effectLst/>
                <a:latin typeface="Arial" panose="020B0604020202020204" pitchFamily="34" charset="0"/>
              </a:rPr>
              <a:t> </a:t>
            </a:r>
            <a:r>
              <a:rPr lang="en-US" sz="1800" b="1" i="0" u="none" strike="noStrike" dirty="0" err="1">
                <a:effectLst/>
                <a:latin typeface="Arial" panose="020B0604020202020204" pitchFamily="34" charset="0"/>
              </a:rPr>
              <a:t>Ölçütü</a:t>
            </a:r>
            <a:r>
              <a:rPr lang="en-US" sz="1800" b="1" i="0" u="none" strike="noStrike" dirty="0">
                <a:effectLst/>
                <a:latin typeface="Arial" panose="020B0604020202020204" pitchFamily="34" charset="0"/>
              </a:rPr>
              <a:t>:</a:t>
            </a:r>
            <a:r>
              <a:rPr lang="tr-TR" sz="1800" b="0" i="0" u="none" strike="noStrike" dirty="0">
                <a:effectLst/>
                <a:latin typeface="Arial" panose="020B0604020202020204" pitchFamily="34" charset="0"/>
              </a:rPr>
              <a:t> </a:t>
            </a:r>
            <a:endParaRPr lang="tr-TR" sz="4000" b="0" i="0" u="none" strike="noStrike" dirty="0">
              <a:effectLst/>
              <a:latin typeface="Segoe UI" panose="020B0502040204020203" pitchFamily="34" charset="0"/>
            </a:endParaRPr>
          </a:p>
          <a:p>
            <a:pPr algn="just" rtl="0" fontAlgn="base"/>
            <a:r>
              <a:rPr lang="en-US" sz="1800" b="0" i="0" u="none" strike="noStrike" dirty="0" err="1">
                <a:effectLst/>
                <a:latin typeface="Arial" panose="020B0604020202020204" pitchFamily="34" charset="0"/>
              </a:rPr>
              <a:t>Geliştirilen</a:t>
            </a:r>
            <a:r>
              <a:rPr lang="en-US" sz="1800" b="0" i="0" u="none" strike="noStrike" dirty="0">
                <a:effectLst/>
                <a:latin typeface="Arial" panose="020B0604020202020204" pitchFamily="34" charset="0"/>
              </a:rPr>
              <a:t> </a:t>
            </a:r>
            <a:r>
              <a:rPr lang="en-US" sz="1800" b="0" i="0" u="none" strike="noStrike" dirty="0" err="1">
                <a:effectLst/>
                <a:latin typeface="Arial" panose="020B0604020202020204" pitchFamily="34" charset="0"/>
              </a:rPr>
              <a:t>uygulamaların</a:t>
            </a:r>
            <a:r>
              <a:rPr lang="en-US" sz="1800" b="0" i="0" u="none" strike="noStrike" dirty="0">
                <a:effectLst/>
                <a:latin typeface="Arial" panose="020B0604020202020204" pitchFamily="34" charset="0"/>
              </a:rPr>
              <a:t> </a:t>
            </a:r>
            <a:r>
              <a:rPr lang="en-US" sz="1800" b="0" i="0" u="none" strike="noStrike" dirty="0" err="1">
                <a:effectLst/>
                <a:latin typeface="Arial" panose="020B0604020202020204" pitchFamily="34" charset="0"/>
              </a:rPr>
              <a:t>araştırma</a:t>
            </a:r>
            <a:r>
              <a:rPr lang="en-US" sz="1800" b="0" i="0" u="none" strike="noStrike" dirty="0">
                <a:effectLst/>
                <a:latin typeface="Arial" panose="020B0604020202020204" pitchFamily="34" charset="0"/>
              </a:rPr>
              <a:t> </a:t>
            </a:r>
            <a:r>
              <a:rPr lang="en-US" sz="1800" b="0" i="0" u="none" strike="noStrike" dirty="0" err="1">
                <a:effectLst/>
                <a:latin typeface="Arial" panose="020B0604020202020204" pitchFamily="34" charset="0"/>
              </a:rPr>
              <a:t>sonuçlarını</a:t>
            </a:r>
            <a:r>
              <a:rPr lang="en-US" sz="1800" b="0" i="0" u="none" strike="noStrike" dirty="0">
                <a:effectLst/>
                <a:latin typeface="Arial" panose="020B0604020202020204" pitchFamily="34" charset="0"/>
              </a:rPr>
              <a:t> </a:t>
            </a:r>
            <a:r>
              <a:rPr lang="en-US" sz="1800" b="0" i="0" u="none" strike="noStrike" dirty="0" err="1">
                <a:effectLst/>
                <a:latin typeface="Arial" panose="020B0604020202020204" pitchFamily="34" charset="0"/>
              </a:rPr>
              <a:t>başarıyla</a:t>
            </a:r>
            <a:r>
              <a:rPr lang="en-US" sz="1800" b="0" i="0" u="none" strike="noStrike" dirty="0">
                <a:effectLst/>
                <a:latin typeface="Arial" panose="020B0604020202020204" pitchFamily="34" charset="0"/>
              </a:rPr>
              <a:t> </a:t>
            </a:r>
            <a:r>
              <a:rPr lang="en-US" sz="1800" b="0" i="0" u="none" strike="noStrike" dirty="0" err="1">
                <a:effectLst/>
                <a:latin typeface="Arial" panose="020B0604020202020204" pitchFamily="34" charset="0"/>
              </a:rPr>
              <a:t>yansıtması</a:t>
            </a:r>
            <a:r>
              <a:rPr lang="en-US" sz="1800" b="0" i="0" u="none" strike="noStrike" dirty="0">
                <a:effectLst/>
                <a:latin typeface="Arial" panose="020B0604020202020204" pitchFamily="34" charset="0"/>
              </a:rPr>
              <a:t>.</a:t>
            </a:r>
            <a:r>
              <a:rPr lang="tr-TR" sz="1800" b="0" i="0" u="none" strike="noStrike" dirty="0">
                <a:effectLst/>
                <a:latin typeface="Arial" panose="020B0604020202020204" pitchFamily="34" charset="0"/>
              </a:rPr>
              <a:t> </a:t>
            </a:r>
            <a:endParaRPr lang="tr-TR" sz="4000" b="0" i="0" u="none" strike="noStrike" dirty="0">
              <a:effectLst/>
              <a:latin typeface="Segoe UI" panose="020B0502040204020203" pitchFamily="34" charset="0"/>
            </a:endParaRPr>
          </a:p>
          <a:p>
            <a:pPr algn="just" rtl="0" fontAlgn="base"/>
            <a:r>
              <a:rPr lang="en-US" sz="1800" b="0" i="0" u="none" strike="noStrike" dirty="0" err="1">
                <a:effectLst/>
                <a:latin typeface="Arial" panose="020B0604020202020204" pitchFamily="34" charset="0"/>
              </a:rPr>
              <a:t>Uygulamaların</a:t>
            </a:r>
            <a:r>
              <a:rPr lang="en-US" sz="1800" b="0" i="0" u="none" strike="noStrike" dirty="0">
                <a:effectLst/>
                <a:latin typeface="Arial" panose="020B0604020202020204" pitchFamily="34" charset="0"/>
              </a:rPr>
              <a:t> test </a:t>
            </a:r>
            <a:r>
              <a:rPr lang="en-US" sz="1800" b="0" i="0" u="none" strike="noStrike" dirty="0" err="1">
                <a:effectLst/>
                <a:latin typeface="Arial" panose="020B0604020202020204" pitchFamily="34" charset="0"/>
              </a:rPr>
              <a:t>süreçlerinden</a:t>
            </a:r>
            <a:r>
              <a:rPr lang="en-US" sz="1800" b="0" i="0" u="none" strike="noStrike" dirty="0">
                <a:effectLst/>
                <a:latin typeface="Arial" panose="020B0604020202020204" pitchFamily="34" charset="0"/>
              </a:rPr>
              <a:t> </a:t>
            </a:r>
            <a:r>
              <a:rPr lang="en-US" sz="1800" b="0" i="0" u="none" strike="noStrike" dirty="0" err="1">
                <a:effectLst/>
                <a:latin typeface="Arial" panose="020B0604020202020204" pitchFamily="34" charset="0"/>
              </a:rPr>
              <a:t>geçirilerek</a:t>
            </a:r>
            <a:r>
              <a:rPr lang="en-US" sz="1800" b="0" i="0" u="none" strike="noStrike" dirty="0">
                <a:effectLst/>
                <a:latin typeface="Arial" panose="020B0604020202020204" pitchFamily="34" charset="0"/>
              </a:rPr>
              <a:t> </a:t>
            </a:r>
            <a:r>
              <a:rPr lang="en-US" sz="1800" b="0" i="0" u="none" strike="noStrike" dirty="0" err="1">
                <a:effectLst/>
                <a:latin typeface="Arial" panose="020B0604020202020204" pitchFamily="34" charset="0"/>
              </a:rPr>
              <a:t>olası</a:t>
            </a:r>
            <a:r>
              <a:rPr lang="en-US" sz="1800" b="0" i="0" u="none" strike="noStrike" dirty="0">
                <a:effectLst/>
                <a:latin typeface="Arial" panose="020B0604020202020204" pitchFamily="34" charset="0"/>
              </a:rPr>
              <a:t> </a:t>
            </a:r>
            <a:r>
              <a:rPr lang="en-US" sz="1800" b="0" i="0" u="none" strike="noStrike" dirty="0" err="1">
                <a:effectLst/>
                <a:latin typeface="Arial" panose="020B0604020202020204" pitchFamily="34" charset="0"/>
              </a:rPr>
              <a:t>hataların</a:t>
            </a:r>
            <a:r>
              <a:rPr lang="en-US" sz="1800" b="0" i="0" u="none" strike="noStrike" dirty="0">
                <a:effectLst/>
                <a:latin typeface="Arial" panose="020B0604020202020204" pitchFamily="34" charset="0"/>
              </a:rPr>
              <a:t> </a:t>
            </a:r>
            <a:r>
              <a:rPr lang="en-US" sz="1800" b="0" i="0" u="none" strike="noStrike" dirty="0" err="1">
                <a:effectLst/>
                <a:latin typeface="Arial" panose="020B0604020202020204" pitchFamily="34" charset="0"/>
              </a:rPr>
              <a:t>ve</a:t>
            </a:r>
            <a:r>
              <a:rPr lang="en-US" sz="1800" b="0" i="0" u="none" strike="noStrike" dirty="0">
                <a:effectLst/>
                <a:latin typeface="Arial" panose="020B0604020202020204" pitchFamily="34" charset="0"/>
              </a:rPr>
              <a:t> </a:t>
            </a:r>
            <a:r>
              <a:rPr lang="en-US" sz="1800" b="0" i="0" u="none" strike="noStrike" dirty="0" err="1">
                <a:effectLst/>
                <a:latin typeface="Arial" panose="020B0604020202020204" pitchFamily="34" charset="0"/>
              </a:rPr>
              <a:t>eksiklerin</a:t>
            </a:r>
            <a:r>
              <a:rPr lang="en-US" sz="1800" b="0" i="0" u="none" strike="noStrike" dirty="0">
                <a:effectLst/>
                <a:latin typeface="Arial" panose="020B0604020202020204" pitchFamily="34" charset="0"/>
              </a:rPr>
              <a:t> </a:t>
            </a:r>
            <a:r>
              <a:rPr lang="en-US" sz="1800" b="0" i="0" u="none" strike="noStrike" dirty="0" err="1">
                <a:effectLst/>
                <a:latin typeface="Arial" panose="020B0604020202020204" pitchFamily="34" charset="0"/>
              </a:rPr>
              <a:t>giderilmesi</a:t>
            </a:r>
            <a:r>
              <a:rPr lang="en-US" sz="1800" b="0" i="0" u="none" strike="noStrike" dirty="0">
                <a:effectLst/>
                <a:latin typeface="Arial" panose="020B0604020202020204" pitchFamily="34" charset="0"/>
              </a:rPr>
              <a:t>.</a:t>
            </a:r>
            <a:r>
              <a:rPr lang="tr-TR" sz="1800" b="0" i="0" u="none" strike="noStrike" dirty="0">
                <a:effectLst/>
                <a:latin typeface="Arial" panose="020B0604020202020204" pitchFamily="34" charset="0"/>
              </a:rPr>
              <a:t> </a:t>
            </a:r>
            <a:endParaRPr lang="tr-TR" sz="4000" b="0" i="0" u="none" strike="noStrike" dirty="0">
              <a:effectLst/>
              <a:latin typeface="Segoe UI" panose="020B0502040204020203" pitchFamily="34" charset="0"/>
            </a:endParaRPr>
          </a:p>
          <a:p>
            <a:pPr algn="just" rtl="0" fontAlgn="base"/>
            <a:r>
              <a:rPr lang="en-US" sz="1800" b="0" i="0" u="none" strike="noStrike" dirty="0" err="1">
                <a:effectLst/>
                <a:latin typeface="Arial" panose="020B0604020202020204" pitchFamily="34" charset="0"/>
              </a:rPr>
              <a:t>Uygulamaların</a:t>
            </a:r>
            <a:r>
              <a:rPr lang="en-US" sz="1800" b="0" i="0" u="none" strike="noStrike" dirty="0">
                <a:effectLst/>
                <a:latin typeface="Arial" panose="020B0604020202020204" pitchFamily="34" charset="0"/>
              </a:rPr>
              <a:t> son </a:t>
            </a:r>
            <a:r>
              <a:rPr lang="en-US" sz="1800" b="0" i="0" u="none" strike="noStrike" dirty="0" err="1">
                <a:effectLst/>
                <a:latin typeface="Arial" panose="020B0604020202020204" pitchFamily="34" charset="0"/>
              </a:rPr>
              <a:t>kullanıcılar</a:t>
            </a:r>
            <a:r>
              <a:rPr lang="en-US" sz="1800" b="0" i="0" u="none" strike="noStrike" dirty="0">
                <a:effectLst/>
                <a:latin typeface="Arial" panose="020B0604020202020204" pitchFamily="34" charset="0"/>
              </a:rPr>
              <a:t> </a:t>
            </a:r>
            <a:r>
              <a:rPr lang="en-US" sz="1800" b="0" i="0" u="none" strike="noStrike" dirty="0" err="1">
                <a:effectLst/>
                <a:latin typeface="Arial" panose="020B0604020202020204" pitchFamily="34" charset="0"/>
              </a:rPr>
              <a:t>tarafından</a:t>
            </a:r>
            <a:r>
              <a:rPr lang="en-US" sz="1800" b="0" i="0" u="none" strike="noStrike" dirty="0">
                <a:effectLst/>
                <a:latin typeface="Arial" panose="020B0604020202020204" pitchFamily="34" charset="0"/>
              </a:rPr>
              <a:t> </a:t>
            </a:r>
            <a:r>
              <a:rPr lang="en-US" sz="1800" b="0" i="0" u="none" strike="noStrike" dirty="0" err="1">
                <a:effectLst/>
                <a:latin typeface="Arial" panose="020B0604020202020204" pitchFamily="34" charset="0"/>
              </a:rPr>
              <a:t>etkili</a:t>
            </a:r>
            <a:r>
              <a:rPr lang="en-US" sz="1800" b="0" i="0" u="none" strike="noStrike" dirty="0">
                <a:effectLst/>
                <a:latin typeface="Arial" panose="020B0604020202020204" pitchFamily="34" charset="0"/>
              </a:rPr>
              <a:t> </a:t>
            </a:r>
            <a:r>
              <a:rPr lang="en-US" sz="1800" b="0" i="0" u="none" strike="noStrike" dirty="0" err="1">
                <a:effectLst/>
                <a:latin typeface="Arial" panose="020B0604020202020204" pitchFamily="34" charset="0"/>
              </a:rPr>
              <a:t>ve</a:t>
            </a:r>
            <a:r>
              <a:rPr lang="en-US" sz="1800" b="0" i="0" u="none" strike="noStrike" dirty="0">
                <a:effectLst/>
                <a:latin typeface="Arial" panose="020B0604020202020204" pitchFamily="34" charset="0"/>
              </a:rPr>
              <a:t> </a:t>
            </a:r>
            <a:r>
              <a:rPr lang="en-US" sz="1800" b="0" i="0" u="none" strike="noStrike" dirty="0" err="1">
                <a:effectLst/>
                <a:latin typeface="Arial" panose="020B0604020202020204" pitchFamily="34" charset="0"/>
              </a:rPr>
              <a:t>kullanışlı</a:t>
            </a:r>
            <a:r>
              <a:rPr lang="en-US" sz="1800" b="0" i="0" u="none" strike="noStrike" dirty="0">
                <a:effectLst/>
                <a:latin typeface="Arial" panose="020B0604020202020204" pitchFamily="34" charset="0"/>
              </a:rPr>
              <a:t> </a:t>
            </a:r>
            <a:r>
              <a:rPr lang="en-US" sz="1800" b="0" i="0" u="none" strike="noStrike" dirty="0" err="1">
                <a:effectLst/>
                <a:latin typeface="Arial" panose="020B0604020202020204" pitchFamily="34" charset="0"/>
              </a:rPr>
              <a:t>bulunması</a:t>
            </a:r>
            <a:r>
              <a:rPr lang="en-US" sz="1800" b="0" i="0" u="none" strike="noStrike" dirty="0">
                <a:effectLst/>
                <a:latin typeface="Arial" panose="020B0604020202020204" pitchFamily="34" charset="0"/>
              </a:rPr>
              <a:t>.</a:t>
            </a:r>
            <a:r>
              <a:rPr lang="tr-TR" sz="1800" b="0" i="0" u="none" strike="noStrike" dirty="0">
                <a:effectLst/>
                <a:latin typeface="Arial" panose="020B0604020202020204" pitchFamily="34" charset="0"/>
              </a:rPr>
              <a:t> </a:t>
            </a:r>
            <a:endParaRPr lang="tr-TR" sz="4000" b="0" i="0" u="none" strike="noStrike" dirty="0">
              <a:effectLst/>
              <a:latin typeface="Segoe UI" panose="020B0502040204020203" pitchFamily="34" charset="0"/>
            </a:endParaRPr>
          </a:p>
          <a:p>
            <a:pPr algn="just" rtl="0" fontAlgn="base"/>
            <a:r>
              <a:rPr lang="en-US" sz="1800" b="1" i="0" u="none" strike="noStrike" dirty="0">
                <a:effectLst/>
                <a:latin typeface="Arial" panose="020B0604020202020204" pitchFamily="34" charset="0"/>
              </a:rPr>
              <a:t> </a:t>
            </a:r>
            <a:r>
              <a:rPr lang="tr-TR" sz="1800" b="0" i="0" u="none" strike="noStrike" dirty="0">
                <a:effectLst/>
                <a:latin typeface="Arial" panose="020B0604020202020204" pitchFamily="34" charset="0"/>
              </a:rPr>
              <a:t> </a:t>
            </a:r>
            <a:endParaRPr lang="tr-TR" sz="4000" b="0" i="0" u="none" strike="noStrike" dirty="0">
              <a:effectLst/>
              <a:latin typeface="Segoe UI" panose="020B0502040204020203" pitchFamily="34" charset="0"/>
            </a:endParaRPr>
          </a:p>
          <a:p>
            <a:pPr algn="l" rtl="0" fontAlgn="base"/>
            <a:endParaRPr lang="tr-TR" sz="1800" b="0" i="0" u="none" strike="noStrike" dirty="0">
              <a:effectLst/>
              <a:latin typeface="Arial" panose="020B0604020202020204" pitchFamily="34" charset="0"/>
            </a:endParaRPr>
          </a:p>
          <a:p>
            <a:pPr algn="l" rtl="0" fontAlgn="base"/>
            <a:endParaRPr lang="tr-TR" sz="1800" b="0" i="0" u="none" strike="noStrike" dirty="0">
              <a:effectLst/>
              <a:latin typeface="Arial" panose="020B0604020202020204" pitchFamily="34" charset="0"/>
            </a:endParaRPr>
          </a:p>
          <a:p>
            <a:pPr algn="just" rtl="0" fontAlgn="base"/>
            <a:r>
              <a:rPr lang="en-US" sz="1800" b="1" i="0" u="none" strike="noStrike" dirty="0">
                <a:effectLst/>
                <a:latin typeface="Arial" panose="020B0604020202020204" pitchFamily="34" charset="0"/>
              </a:rPr>
              <a:t>Ara </a:t>
            </a:r>
            <a:r>
              <a:rPr lang="en-US" sz="1800" b="1" i="0" u="none" strike="noStrike" dirty="0" err="1">
                <a:effectLst/>
                <a:latin typeface="Arial" panose="020B0604020202020204" pitchFamily="34" charset="0"/>
              </a:rPr>
              <a:t>Çıktılar</a:t>
            </a:r>
            <a:r>
              <a:rPr lang="en-US" sz="1800" b="1" i="0" u="none" strike="noStrike" dirty="0">
                <a:effectLst/>
                <a:latin typeface="Arial" panose="020B0604020202020204" pitchFamily="34" charset="0"/>
              </a:rPr>
              <a:t>: </a:t>
            </a:r>
            <a:r>
              <a:rPr lang="tr-TR" sz="1800" b="0" i="0" u="none" strike="noStrike" dirty="0">
                <a:effectLst/>
                <a:latin typeface="Arial" panose="020B0604020202020204" pitchFamily="34" charset="0"/>
              </a:rPr>
              <a:t> </a:t>
            </a:r>
            <a:endParaRPr lang="tr-TR" sz="4000" b="0" i="0" u="none" strike="noStrike" dirty="0">
              <a:effectLst/>
              <a:latin typeface="Segoe UI" panose="020B0502040204020203" pitchFamily="34" charset="0"/>
            </a:endParaRPr>
          </a:p>
          <a:p>
            <a:pPr algn="just" rtl="0" fontAlgn="base"/>
            <a:r>
              <a:rPr lang="en-US" sz="1800" b="1" i="0" u="none" strike="noStrike" dirty="0">
                <a:effectLst/>
                <a:latin typeface="Arial" panose="020B0604020202020204" pitchFamily="34" charset="0"/>
              </a:rPr>
              <a:t>1.1. </a:t>
            </a:r>
            <a:r>
              <a:rPr lang="en-US" sz="1800" b="0" i="0" u="none" strike="noStrike" dirty="0" err="1">
                <a:effectLst/>
                <a:latin typeface="Arial" panose="020B0604020202020204" pitchFamily="34" charset="0"/>
              </a:rPr>
              <a:t>Uygulama</a:t>
            </a:r>
            <a:r>
              <a:rPr lang="en-US" sz="1800" b="0" i="0" u="none" strike="noStrike" dirty="0">
                <a:effectLst/>
                <a:latin typeface="Arial" panose="020B0604020202020204" pitchFamily="34" charset="0"/>
              </a:rPr>
              <a:t> </a:t>
            </a:r>
            <a:r>
              <a:rPr lang="en-US" sz="1800" b="0" i="0" u="none" strike="noStrike" dirty="0" err="1">
                <a:effectLst/>
                <a:latin typeface="Arial" panose="020B0604020202020204" pitchFamily="34" charset="0"/>
              </a:rPr>
              <a:t>gereksinimleri</a:t>
            </a:r>
            <a:r>
              <a:rPr lang="en-US" sz="1800" b="0" i="0" u="none" strike="noStrike" dirty="0">
                <a:effectLst/>
                <a:latin typeface="Arial" panose="020B0604020202020204" pitchFamily="34" charset="0"/>
              </a:rPr>
              <a:t> </a:t>
            </a:r>
            <a:r>
              <a:rPr lang="en-US" sz="1800" b="0" i="0" u="none" strike="noStrike" dirty="0" err="1">
                <a:effectLst/>
                <a:latin typeface="Arial" panose="020B0604020202020204" pitchFamily="34" charset="0"/>
              </a:rPr>
              <a:t>raporu</a:t>
            </a:r>
            <a:r>
              <a:rPr lang="en-US" sz="1800" b="0" i="0" u="none" strike="noStrike" dirty="0">
                <a:effectLst/>
                <a:latin typeface="Arial" panose="020B0604020202020204" pitchFamily="34" charset="0"/>
              </a:rPr>
              <a:t>.</a:t>
            </a:r>
            <a:r>
              <a:rPr lang="tr-TR" sz="1800" b="0" i="0" u="none" strike="noStrike" dirty="0">
                <a:effectLst/>
                <a:latin typeface="Arial" panose="020B0604020202020204" pitchFamily="34" charset="0"/>
              </a:rPr>
              <a:t> </a:t>
            </a:r>
            <a:endParaRPr lang="tr-TR" sz="4000" b="0" i="0" u="none" strike="noStrike" dirty="0">
              <a:effectLst/>
              <a:latin typeface="Segoe UI" panose="020B0502040204020203" pitchFamily="34" charset="0"/>
            </a:endParaRPr>
          </a:p>
          <a:p>
            <a:pPr algn="just" rtl="0" fontAlgn="base"/>
            <a:r>
              <a:rPr lang="en-US" sz="1800" b="1" i="0" u="none" strike="noStrike" dirty="0">
                <a:effectLst/>
                <a:latin typeface="Arial" panose="020B0604020202020204" pitchFamily="34" charset="0"/>
              </a:rPr>
              <a:t>1.2. </a:t>
            </a:r>
            <a:r>
              <a:rPr lang="en-US" sz="1800" b="0" i="0" u="none" strike="noStrike" dirty="0" err="1">
                <a:effectLst/>
                <a:latin typeface="Arial" panose="020B0604020202020204" pitchFamily="34" charset="0"/>
              </a:rPr>
              <a:t>Geliştirme</a:t>
            </a:r>
            <a:r>
              <a:rPr lang="en-US" sz="1800" b="0" i="0" u="none" strike="noStrike" dirty="0">
                <a:effectLst/>
                <a:latin typeface="Arial" panose="020B0604020202020204" pitchFamily="34" charset="0"/>
              </a:rPr>
              <a:t> </a:t>
            </a:r>
            <a:r>
              <a:rPr lang="en-US" sz="1800" b="0" i="0" u="none" strike="noStrike" dirty="0" err="1">
                <a:effectLst/>
                <a:latin typeface="Arial" panose="020B0604020202020204" pitchFamily="34" charset="0"/>
              </a:rPr>
              <a:t>ve</a:t>
            </a:r>
            <a:r>
              <a:rPr lang="en-US" sz="1800" b="0" i="0" u="none" strike="noStrike" dirty="0">
                <a:effectLst/>
                <a:latin typeface="Arial" panose="020B0604020202020204" pitchFamily="34" charset="0"/>
              </a:rPr>
              <a:t> </a:t>
            </a:r>
            <a:r>
              <a:rPr lang="en-US" sz="1800" b="0" i="0" u="none" strike="noStrike" dirty="0" err="1">
                <a:effectLst/>
                <a:latin typeface="Arial" panose="020B0604020202020204" pitchFamily="34" charset="0"/>
              </a:rPr>
              <a:t>tasarım</a:t>
            </a:r>
            <a:r>
              <a:rPr lang="en-US" sz="1800" b="0" i="0" u="none" strike="noStrike" dirty="0">
                <a:effectLst/>
                <a:latin typeface="Arial" panose="020B0604020202020204" pitchFamily="34" charset="0"/>
              </a:rPr>
              <a:t> </a:t>
            </a:r>
            <a:r>
              <a:rPr lang="en-US" sz="1800" b="0" i="0" u="none" strike="noStrike" dirty="0" err="1">
                <a:effectLst/>
                <a:latin typeface="Arial" panose="020B0604020202020204" pitchFamily="34" charset="0"/>
              </a:rPr>
              <a:t>dokümantasyonu</a:t>
            </a:r>
            <a:r>
              <a:rPr lang="en-US" sz="1800" b="0" i="0" u="none" strike="noStrike" dirty="0">
                <a:effectLst/>
                <a:latin typeface="Arial" panose="020B0604020202020204" pitchFamily="34" charset="0"/>
              </a:rPr>
              <a:t>.</a:t>
            </a:r>
            <a:r>
              <a:rPr lang="tr-TR" sz="1800" b="0" i="0" u="none" strike="noStrike" dirty="0">
                <a:effectLst/>
                <a:latin typeface="Arial" panose="020B0604020202020204" pitchFamily="34" charset="0"/>
              </a:rPr>
              <a:t> </a:t>
            </a:r>
            <a:endParaRPr lang="tr-TR" sz="4000" b="0" i="0" u="none" strike="noStrike" dirty="0">
              <a:effectLst/>
              <a:latin typeface="Segoe UI" panose="020B0502040204020203" pitchFamily="34" charset="0"/>
            </a:endParaRPr>
          </a:p>
          <a:p>
            <a:pPr algn="just" rtl="0" fontAlgn="base"/>
            <a:r>
              <a:rPr lang="en-US" sz="1800" b="1" i="0" u="none" strike="noStrike" dirty="0">
                <a:effectLst/>
                <a:latin typeface="Arial" panose="020B0604020202020204" pitchFamily="34" charset="0"/>
              </a:rPr>
              <a:t>1.3. </a:t>
            </a:r>
            <a:r>
              <a:rPr lang="en-US" sz="1800" b="0" i="0" u="none" strike="noStrike" dirty="0">
                <a:effectLst/>
                <a:latin typeface="Arial" panose="020B0604020202020204" pitchFamily="34" charset="0"/>
              </a:rPr>
              <a:t>Test </a:t>
            </a:r>
            <a:r>
              <a:rPr lang="en-US" sz="1800" b="0" i="0" u="none" strike="noStrike" dirty="0" err="1">
                <a:effectLst/>
                <a:latin typeface="Arial" panose="020B0604020202020204" pitchFamily="34" charset="0"/>
              </a:rPr>
              <a:t>sonuçları</a:t>
            </a:r>
            <a:r>
              <a:rPr lang="en-US" sz="1800" b="0" i="0" u="none" strike="noStrike" dirty="0">
                <a:effectLst/>
                <a:latin typeface="Arial" panose="020B0604020202020204" pitchFamily="34" charset="0"/>
              </a:rPr>
              <a:t> </a:t>
            </a:r>
            <a:r>
              <a:rPr lang="en-US" sz="1800" b="0" i="0" u="none" strike="noStrike" dirty="0" err="1">
                <a:effectLst/>
                <a:latin typeface="Arial" panose="020B0604020202020204" pitchFamily="34" charset="0"/>
              </a:rPr>
              <a:t>raporu</a:t>
            </a:r>
            <a:r>
              <a:rPr lang="en-US" sz="1800" b="0" i="0" u="none" strike="noStrike" dirty="0">
                <a:effectLst/>
                <a:latin typeface="Arial" panose="020B0604020202020204" pitchFamily="34" charset="0"/>
              </a:rPr>
              <a:t> </a:t>
            </a:r>
            <a:r>
              <a:rPr lang="en-US" sz="1800" b="0" i="0" u="none" strike="noStrike" dirty="0" err="1">
                <a:effectLst/>
                <a:latin typeface="Arial" panose="020B0604020202020204" pitchFamily="34" charset="0"/>
              </a:rPr>
              <a:t>ve</a:t>
            </a:r>
            <a:r>
              <a:rPr lang="en-US" sz="1800" b="0" i="0" u="none" strike="noStrike" dirty="0">
                <a:effectLst/>
                <a:latin typeface="Arial" panose="020B0604020202020204" pitchFamily="34" charset="0"/>
              </a:rPr>
              <a:t> </a:t>
            </a:r>
            <a:r>
              <a:rPr lang="en-US" sz="1800" b="0" i="0" u="none" strike="noStrike" dirty="0" err="1">
                <a:effectLst/>
                <a:latin typeface="Arial" panose="020B0604020202020204" pitchFamily="34" charset="0"/>
              </a:rPr>
              <a:t>kullanıcı</a:t>
            </a:r>
            <a:r>
              <a:rPr lang="en-US" sz="1800" b="0" i="0" u="none" strike="noStrike" dirty="0">
                <a:effectLst/>
                <a:latin typeface="Arial" panose="020B0604020202020204" pitchFamily="34" charset="0"/>
              </a:rPr>
              <a:t> </a:t>
            </a:r>
            <a:r>
              <a:rPr lang="en-US" sz="1800" b="0" i="0" u="none" strike="noStrike" dirty="0" err="1">
                <a:effectLst/>
                <a:latin typeface="Arial" panose="020B0604020202020204" pitchFamily="34" charset="0"/>
              </a:rPr>
              <a:t>geri</a:t>
            </a:r>
            <a:r>
              <a:rPr lang="en-US" sz="1800" b="0" i="0" u="none" strike="noStrike" dirty="0">
                <a:effectLst/>
                <a:latin typeface="Arial" panose="020B0604020202020204" pitchFamily="34" charset="0"/>
              </a:rPr>
              <a:t> </a:t>
            </a:r>
            <a:r>
              <a:rPr lang="en-US" sz="1800" b="0" i="0" u="none" strike="noStrike" dirty="0" err="1">
                <a:effectLst/>
                <a:latin typeface="Arial" panose="020B0604020202020204" pitchFamily="34" charset="0"/>
              </a:rPr>
              <a:t>bildirimleri</a:t>
            </a:r>
            <a:r>
              <a:rPr lang="en-US" sz="1800" b="0" i="0" u="none" strike="noStrike" dirty="0">
                <a:effectLst/>
                <a:latin typeface="Arial" panose="020B0604020202020204" pitchFamily="34" charset="0"/>
              </a:rPr>
              <a:t>.</a:t>
            </a:r>
            <a:r>
              <a:rPr lang="tr-TR" sz="1800" b="0" i="0" u="none" strike="noStrike" dirty="0">
                <a:effectLst/>
                <a:latin typeface="Arial" panose="020B0604020202020204" pitchFamily="34" charset="0"/>
              </a:rPr>
              <a:t> </a:t>
            </a:r>
            <a:endParaRPr lang="tr-TR" sz="4000" b="0" i="0" u="none" strike="noStrike" dirty="0">
              <a:effectLst/>
              <a:latin typeface="Segoe UI" panose="020B0502040204020203" pitchFamily="34" charset="0"/>
            </a:endParaRPr>
          </a:p>
          <a:p>
            <a:pPr algn="l" rtl="0" fontAlgn="base"/>
            <a:endParaRPr lang="tr-TR" sz="2800" b="0" i="0" u="none" strike="noStrike" dirty="0">
              <a:effectLst/>
              <a:latin typeface="Segoe UI" panose="020B0502040204020203" pitchFamily="34" charset="0"/>
            </a:endParaRPr>
          </a:p>
        </p:txBody>
      </p:sp>
      <p:sp>
        <p:nvSpPr>
          <p:cNvPr id="4" name="Slide Number Placeholder 3"/>
          <p:cNvSpPr>
            <a:spLocks noGrp="1"/>
          </p:cNvSpPr>
          <p:nvPr>
            <p:ph type="sldNum" sz="quarter" idx="5"/>
          </p:nvPr>
        </p:nvSpPr>
        <p:spPr/>
        <p:txBody>
          <a:bodyPr/>
          <a:lstStyle/>
          <a:p>
            <a:fld id="{31082173-E209-43AD-8FDD-E8413C011A86}" type="slidenum">
              <a:rPr lang="en-TR" smtClean="0"/>
              <a:t>21</a:t>
            </a:fld>
            <a:endParaRPr lang="en-TR"/>
          </a:p>
        </p:txBody>
      </p:sp>
    </p:spTree>
    <p:extLst>
      <p:ext uri="{BB962C8B-B14F-4D97-AF65-F5344CB8AC3E}">
        <p14:creationId xmlns:p14="http://schemas.microsoft.com/office/powerpoint/2010/main" val="36296140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tr-TR" sz="1200" dirty="0">
                <a:ea typeface="+mn-lt"/>
                <a:cs typeface="+mn-lt"/>
              </a:rPr>
              <a:t>Sağlık sektöründe, büyük dil modelleri (</a:t>
            </a:r>
            <a:r>
              <a:rPr lang="tr-TR" sz="1200" dirty="0" err="1">
                <a:ea typeface="+mn-lt"/>
                <a:cs typeface="+mn-lt"/>
              </a:rPr>
              <a:t>LLM'ler</a:t>
            </a:r>
            <a:r>
              <a:rPr lang="tr-TR" sz="1200" dirty="0">
                <a:ea typeface="+mn-lt"/>
                <a:cs typeface="+mn-lt"/>
              </a:rPr>
              <a:t>) son yıllarda önemli bir yere sahip olmuş ve klinik karar verme süreçlerinden hasta iletişimine kadar birçok alanda kullanılmaya başlanmıştır. </a:t>
            </a:r>
            <a:br>
              <a:rPr lang="tr-TR" sz="1200" dirty="0">
                <a:ea typeface="+mn-lt"/>
                <a:cs typeface="+mn-lt"/>
              </a:rPr>
            </a:br>
            <a:r>
              <a:rPr lang="tr-TR" sz="1200" dirty="0">
                <a:ea typeface="+mn-lt"/>
                <a:cs typeface="+mn-lt"/>
              </a:rPr>
              <a:t>Bu modeller, doğal dil işleme (NLP) teknolojilerini kullanarak büyük veri setlerinden öğrenir ve sağlık hizmetlerinin etkinliğini artırma potansiyeline sahiptir. </a:t>
            </a:r>
            <a:br>
              <a:rPr lang="tr-TR" sz="1200" dirty="0">
                <a:ea typeface="+mn-lt"/>
                <a:cs typeface="+mn-lt"/>
              </a:rPr>
            </a:br>
            <a:br>
              <a:rPr lang="tr-TR" sz="1200" dirty="0">
                <a:ea typeface="+mn-lt"/>
                <a:cs typeface="+mn-lt"/>
              </a:rPr>
            </a:br>
            <a:r>
              <a:rPr lang="en-US" b="0" i="0" u="none" strike="noStrike" dirty="0" err="1">
                <a:solidFill>
                  <a:srgbClr val="ECECEC"/>
                </a:solidFill>
                <a:effectLst/>
                <a:highlight>
                  <a:srgbClr val="212121"/>
                </a:highlight>
                <a:latin typeface="Söhne"/>
              </a:rPr>
              <a:t>Sağlık</a:t>
            </a:r>
            <a:r>
              <a:rPr lang="en-US" b="0" i="0" u="none" strike="noStrike" dirty="0">
                <a:solidFill>
                  <a:srgbClr val="ECECEC"/>
                </a:solidFill>
                <a:effectLst/>
                <a:highlight>
                  <a:srgbClr val="212121"/>
                </a:highlight>
                <a:latin typeface="Söhne"/>
              </a:rPr>
              <a:t> </a:t>
            </a:r>
            <a:r>
              <a:rPr lang="en-US" b="0" i="0" u="none" strike="noStrike" dirty="0" err="1">
                <a:solidFill>
                  <a:srgbClr val="ECECEC"/>
                </a:solidFill>
                <a:effectLst/>
                <a:highlight>
                  <a:srgbClr val="212121"/>
                </a:highlight>
                <a:latin typeface="Söhne"/>
              </a:rPr>
              <a:t>sektöründe</a:t>
            </a:r>
            <a:r>
              <a:rPr lang="en-US" b="0" i="0" u="none" strike="noStrike" dirty="0">
                <a:solidFill>
                  <a:srgbClr val="ECECEC"/>
                </a:solidFill>
                <a:effectLst/>
                <a:highlight>
                  <a:srgbClr val="212121"/>
                </a:highlight>
                <a:latin typeface="Söhne"/>
              </a:rPr>
              <a:t> </a:t>
            </a:r>
            <a:r>
              <a:rPr lang="en-US" b="0" i="0" u="none" strike="noStrike" dirty="0" err="1">
                <a:solidFill>
                  <a:srgbClr val="ECECEC"/>
                </a:solidFill>
                <a:effectLst/>
                <a:highlight>
                  <a:srgbClr val="212121"/>
                </a:highlight>
                <a:latin typeface="Söhne"/>
              </a:rPr>
              <a:t>büyük</a:t>
            </a:r>
            <a:r>
              <a:rPr lang="en-US" b="0" i="0" u="none" strike="noStrike" dirty="0">
                <a:solidFill>
                  <a:srgbClr val="ECECEC"/>
                </a:solidFill>
                <a:effectLst/>
                <a:highlight>
                  <a:srgbClr val="212121"/>
                </a:highlight>
                <a:latin typeface="Söhne"/>
              </a:rPr>
              <a:t> </a:t>
            </a:r>
            <a:r>
              <a:rPr lang="en-US" b="0" i="0" u="none" strike="noStrike" dirty="0" err="1">
                <a:solidFill>
                  <a:srgbClr val="ECECEC"/>
                </a:solidFill>
                <a:effectLst/>
                <a:highlight>
                  <a:srgbClr val="212121"/>
                </a:highlight>
                <a:latin typeface="Söhne"/>
              </a:rPr>
              <a:t>dil</a:t>
            </a:r>
            <a:r>
              <a:rPr lang="en-US" b="0" i="0" u="none" strike="noStrike" dirty="0">
                <a:solidFill>
                  <a:srgbClr val="ECECEC"/>
                </a:solidFill>
                <a:effectLst/>
                <a:highlight>
                  <a:srgbClr val="212121"/>
                </a:highlight>
                <a:latin typeface="Söhne"/>
              </a:rPr>
              <a:t> </a:t>
            </a:r>
            <a:r>
              <a:rPr lang="en-US" b="0" i="0" u="none" strike="noStrike" dirty="0" err="1">
                <a:solidFill>
                  <a:srgbClr val="ECECEC"/>
                </a:solidFill>
                <a:effectLst/>
                <a:highlight>
                  <a:srgbClr val="212121"/>
                </a:highlight>
                <a:latin typeface="Söhne"/>
              </a:rPr>
              <a:t>modelleri</a:t>
            </a:r>
            <a:r>
              <a:rPr lang="en-US" b="0" i="0" u="none" strike="noStrike" dirty="0">
                <a:solidFill>
                  <a:srgbClr val="ECECEC"/>
                </a:solidFill>
                <a:effectLst/>
                <a:highlight>
                  <a:srgbClr val="212121"/>
                </a:highlight>
                <a:latin typeface="Söhne"/>
              </a:rPr>
              <a:t> (LLM), </a:t>
            </a:r>
            <a:r>
              <a:rPr lang="en-US" b="0" i="0" u="none" strike="noStrike" dirty="0" err="1">
                <a:solidFill>
                  <a:srgbClr val="ECECEC"/>
                </a:solidFill>
                <a:effectLst/>
                <a:highlight>
                  <a:srgbClr val="212121"/>
                </a:highlight>
                <a:latin typeface="Söhne"/>
              </a:rPr>
              <a:t>tıbbi</a:t>
            </a:r>
            <a:r>
              <a:rPr lang="en-US" b="0" i="0" u="none" strike="noStrike" dirty="0">
                <a:solidFill>
                  <a:srgbClr val="ECECEC"/>
                </a:solidFill>
                <a:effectLst/>
                <a:highlight>
                  <a:srgbClr val="212121"/>
                </a:highlight>
                <a:latin typeface="Söhne"/>
              </a:rPr>
              <a:t> </a:t>
            </a:r>
            <a:r>
              <a:rPr lang="en-US" b="0" i="0" u="none" strike="noStrike" dirty="0" err="1">
                <a:solidFill>
                  <a:srgbClr val="ECECEC"/>
                </a:solidFill>
                <a:effectLst/>
                <a:highlight>
                  <a:srgbClr val="212121"/>
                </a:highlight>
                <a:latin typeface="Söhne"/>
              </a:rPr>
              <a:t>araştırmalardan</a:t>
            </a:r>
            <a:r>
              <a:rPr lang="en-US" b="0" i="0" u="none" strike="noStrike" dirty="0">
                <a:solidFill>
                  <a:srgbClr val="ECECEC"/>
                </a:solidFill>
                <a:effectLst/>
                <a:highlight>
                  <a:srgbClr val="212121"/>
                </a:highlight>
                <a:latin typeface="Söhne"/>
              </a:rPr>
              <a:t> hasta </a:t>
            </a:r>
            <a:r>
              <a:rPr lang="en-US" b="0" i="0" u="none" strike="noStrike" dirty="0" err="1">
                <a:solidFill>
                  <a:srgbClr val="ECECEC"/>
                </a:solidFill>
                <a:effectLst/>
                <a:highlight>
                  <a:srgbClr val="212121"/>
                </a:highlight>
                <a:latin typeface="Söhne"/>
              </a:rPr>
              <a:t>bakımına</a:t>
            </a:r>
            <a:r>
              <a:rPr lang="en-US" b="0" i="0" u="none" strike="noStrike" dirty="0">
                <a:solidFill>
                  <a:srgbClr val="ECECEC"/>
                </a:solidFill>
                <a:effectLst/>
                <a:highlight>
                  <a:srgbClr val="212121"/>
                </a:highlight>
                <a:latin typeface="Söhne"/>
              </a:rPr>
              <a:t> </a:t>
            </a:r>
            <a:r>
              <a:rPr lang="en-US" b="0" i="0" u="none" strike="noStrike" dirty="0" err="1">
                <a:solidFill>
                  <a:srgbClr val="ECECEC"/>
                </a:solidFill>
                <a:effectLst/>
                <a:highlight>
                  <a:srgbClr val="212121"/>
                </a:highlight>
                <a:latin typeface="Söhne"/>
              </a:rPr>
              <a:t>kadar</a:t>
            </a:r>
            <a:r>
              <a:rPr lang="en-US" b="0" i="0" u="none" strike="noStrike" dirty="0">
                <a:solidFill>
                  <a:srgbClr val="ECECEC"/>
                </a:solidFill>
                <a:effectLst/>
                <a:highlight>
                  <a:srgbClr val="212121"/>
                </a:highlight>
                <a:latin typeface="Söhne"/>
              </a:rPr>
              <a:t> </a:t>
            </a:r>
            <a:r>
              <a:rPr lang="en-US" b="0" i="0" u="none" strike="noStrike" dirty="0" err="1">
                <a:solidFill>
                  <a:srgbClr val="ECECEC"/>
                </a:solidFill>
                <a:effectLst/>
                <a:highlight>
                  <a:srgbClr val="212121"/>
                </a:highlight>
                <a:latin typeface="Söhne"/>
              </a:rPr>
              <a:t>geniş</a:t>
            </a:r>
            <a:r>
              <a:rPr lang="en-US" b="0" i="0" u="none" strike="noStrike" dirty="0">
                <a:solidFill>
                  <a:srgbClr val="ECECEC"/>
                </a:solidFill>
                <a:effectLst/>
                <a:highlight>
                  <a:srgbClr val="212121"/>
                </a:highlight>
                <a:latin typeface="Söhne"/>
              </a:rPr>
              <a:t> </a:t>
            </a:r>
            <a:r>
              <a:rPr lang="en-US" b="0" i="0" u="none" strike="noStrike" dirty="0" err="1">
                <a:solidFill>
                  <a:srgbClr val="ECECEC"/>
                </a:solidFill>
                <a:effectLst/>
                <a:highlight>
                  <a:srgbClr val="212121"/>
                </a:highlight>
                <a:latin typeface="Söhne"/>
              </a:rPr>
              <a:t>bir</a:t>
            </a:r>
            <a:r>
              <a:rPr lang="en-US" b="0" i="0" u="none" strike="noStrike" dirty="0">
                <a:solidFill>
                  <a:srgbClr val="ECECEC"/>
                </a:solidFill>
                <a:effectLst/>
                <a:highlight>
                  <a:srgbClr val="212121"/>
                </a:highlight>
                <a:latin typeface="Söhne"/>
              </a:rPr>
              <a:t> </a:t>
            </a:r>
            <a:r>
              <a:rPr lang="en-US" b="0" i="0" u="none" strike="noStrike" dirty="0" err="1">
                <a:solidFill>
                  <a:srgbClr val="ECECEC"/>
                </a:solidFill>
                <a:effectLst/>
                <a:highlight>
                  <a:srgbClr val="212121"/>
                </a:highlight>
                <a:latin typeface="Söhne"/>
              </a:rPr>
              <a:t>yelpazede</a:t>
            </a:r>
            <a:r>
              <a:rPr lang="en-US" b="0" i="0" u="none" strike="noStrike" dirty="0">
                <a:solidFill>
                  <a:srgbClr val="ECECEC"/>
                </a:solidFill>
                <a:effectLst/>
                <a:highlight>
                  <a:srgbClr val="212121"/>
                </a:highlight>
                <a:latin typeface="Söhne"/>
              </a:rPr>
              <a:t> </a:t>
            </a:r>
            <a:r>
              <a:rPr lang="en-US" b="0" i="0" u="none" strike="noStrike" dirty="0" err="1">
                <a:solidFill>
                  <a:srgbClr val="ECECEC"/>
                </a:solidFill>
                <a:effectLst/>
                <a:highlight>
                  <a:srgbClr val="212121"/>
                </a:highlight>
                <a:latin typeface="Söhne"/>
              </a:rPr>
              <a:t>kullanılabilir</a:t>
            </a:r>
            <a:r>
              <a:rPr lang="en-US" b="0" i="0" u="none" strike="noStrike" dirty="0">
                <a:solidFill>
                  <a:srgbClr val="ECECEC"/>
                </a:solidFill>
                <a:effectLst/>
                <a:highlight>
                  <a:srgbClr val="212121"/>
                </a:highlight>
                <a:latin typeface="Söhne"/>
              </a:rPr>
              <a:t> </a:t>
            </a:r>
            <a:r>
              <a:rPr lang="en-US" b="0" i="0" u="none" strike="noStrike" dirty="0" err="1">
                <a:solidFill>
                  <a:srgbClr val="ECECEC"/>
                </a:solidFill>
                <a:effectLst/>
                <a:highlight>
                  <a:srgbClr val="212121"/>
                </a:highlight>
                <a:latin typeface="Söhne"/>
              </a:rPr>
              <a:t>potansiyele</a:t>
            </a:r>
            <a:r>
              <a:rPr lang="en-US" b="0" i="0" u="none" strike="noStrike" dirty="0">
                <a:solidFill>
                  <a:srgbClr val="ECECEC"/>
                </a:solidFill>
                <a:effectLst/>
                <a:highlight>
                  <a:srgbClr val="212121"/>
                </a:highlight>
                <a:latin typeface="Söhne"/>
              </a:rPr>
              <a:t> </a:t>
            </a:r>
            <a:r>
              <a:rPr lang="en-US" b="0" i="0" u="none" strike="noStrike" dirty="0" err="1">
                <a:solidFill>
                  <a:srgbClr val="ECECEC"/>
                </a:solidFill>
                <a:effectLst/>
                <a:highlight>
                  <a:srgbClr val="212121"/>
                </a:highlight>
                <a:latin typeface="Söhne"/>
              </a:rPr>
              <a:t>sahiptir</a:t>
            </a:r>
            <a:r>
              <a:rPr lang="en-US" b="0" i="0" u="none" strike="noStrike" dirty="0">
                <a:solidFill>
                  <a:srgbClr val="ECECEC"/>
                </a:solidFill>
                <a:effectLst/>
                <a:highlight>
                  <a:srgbClr val="212121"/>
                </a:highlight>
                <a:latin typeface="Söhne"/>
              </a:rPr>
              <a:t>. </a:t>
            </a:r>
            <a:r>
              <a:rPr lang="en-US" b="0" i="0" u="none" strike="noStrike" dirty="0" err="1">
                <a:solidFill>
                  <a:srgbClr val="ECECEC"/>
                </a:solidFill>
                <a:effectLst/>
                <a:highlight>
                  <a:srgbClr val="212121"/>
                </a:highlight>
                <a:latin typeface="Söhne"/>
              </a:rPr>
              <a:t>LLM'ler</a:t>
            </a:r>
            <a:r>
              <a:rPr lang="en-US" b="0" i="0" u="none" strike="noStrike" dirty="0">
                <a:solidFill>
                  <a:srgbClr val="ECECEC"/>
                </a:solidFill>
                <a:effectLst/>
                <a:highlight>
                  <a:srgbClr val="212121"/>
                </a:highlight>
                <a:latin typeface="Söhne"/>
              </a:rPr>
              <a:t>, </a:t>
            </a:r>
            <a:r>
              <a:rPr lang="en-US" b="0" i="0" u="none" strike="noStrike" dirty="0" err="1">
                <a:solidFill>
                  <a:srgbClr val="ECECEC"/>
                </a:solidFill>
                <a:effectLst/>
                <a:highlight>
                  <a:srgbClr val="212121"/>
                </a:highlight>
                <a:latin typeface="Söhne"/>
              </a:rPr>
              <a:t>hastalık</a:t>
            </a:r>
            <a:r>
              <a:rPr lang="en-US" b="0" i="0" u="none" strike="noStrike" dirty="0">
                <a:solidFill>
                  <a:srgbClr val="ECECEC"/>
                </a:solidFill>
                <a:effectLst/>
                <a:highlight>
                  <a:srgbClr val="212121"/>
                </a:highlight>
                <a:latin typeface="Söhne"/>
              </a:rPr>
              <a:t> </a:t>
            </a:r>
            <a:r>
              <a:rPr lang="en-US" b="0" i="0" u="none" strike="noStrike" dirty="0" err="1">
                <a:solidFill>
                  <a:srgbClr val="ECECEC"/>
                </a:solidFill>
                <a:effectLst/>
                <a:highlight>
                  <a:srgbClr val="212121"/>
                </a:highlight>
                <a:latin typeface="Söhne"/>
              </a:rPr>
              <a:t>teşhisi</a:t>
            </a:r>
            <a:r>
              <a:rPr lang="en-US" b="0" i="0" u="none" strike="noStrike" dirty="0">
                <a:solidFill>
                  <a:srgbClr val="ECECEC"/>
                </a:solidFill>
                <a:effectLst/>
                <a:highlight>
                  <a:srgbClr val="212121"/>
                </a:highlight>
                <a:latin typeface="Söhne"/>
              </a:rPr>
              <a:t> </a:t>
            </a:r>
            <a:r>
              <a:rPr lang="en-US" b="0" i="0" u="none" strike="noStrike" dirty="0" err="1">
                <a:solidFill>
                  <a:srgbClr val="ECECEC"/>
                </a:solidFill>
                <a:effectLst/>
                <a:highlight>
                  <a:srgbClr val="212121"/>
                </a:highlight>
                <a:latin typeface="Söhne"/>
              </a:rPr>
              <a:t>ve</a:t>
            </a:r>
            <a:r>
              <a:rPr lang="en-US" b="0" i="0" u="none" strike="noStrike" dirty="0">
                <a:solidFill>
                  <a:srgbClr val="ECECEC"/>
                </a:solidFill>
                <a:effectLst/>
                <a:highlight>
                  <a:srgbClr val="212121"/>
                </a:highlight>
                <a:latin typeface="Söhne"/>
              </a:rPr>
              <a:t> </a:t>
            </a:r>
            <a:r>
              <a:rPr lang="en-US" b="0" i="0" u="none" strike="noStrike" dirty="0" err="1">
                <a:solidFill>
                  <a:srgbClr val="ECECEC"/>
                </a:solidFill>
                <a:effectLst/>
                <a:highlight>
                  <a:srgbClr val="212121"/>
                </a:highlight>
                <a:latin typeface="Söhne"/>
              </a:rPr>
              <a:t>tedavisi</a:t>
            </a:r>
            <a:r>
              <a:rPr lang="en-US" b="0" i="0" u="none" strike="noStrike" dirty="0">
                <a:solidFill>
                  <a:srgbClr val="ECECEC"/>
                </a:solidFill>
                <a:effectLst/>
                <a:highlight>
                  <a:srgbClr val="212121"/>
                </a:highlight>
                <a:latin typeface="Söhne"/>
              </a:rPr>
              <a:t> </a:t>
            </a:r>
            <a:r>
              <a:rPr lang="en-US" b="0" i="0" u="none" strike="noStrike" dirty="0" err="1">
                <a:solidFill>
                  <a:srgbClr val="ECECEC"/>
                </a:solidFill>
                <a:effectLst/>
                <a:highlight>
                  <a:srgbClr val="212121"/>
                </a:highlight>
                <a:latin typeface="Söhne"/>
              </a:rPr>
              <a:t>için</a:t>
            </a:r>
            <a:r>
              <a:rPr lang="en-US" b="0" i="0" u="none" strike="noStrike" dirty="0">
                <a:solidFill>
                  <a:srgbClr val="ECECEC"/>
                </a:solidFill>
                <a:effectLst/>
                <a:highlight>
                  <a:srgbClr val="212121"/>
                </a:highlight>
                <a:latin typeface="Söhne"/>
              </a:rPr>
              <a:t> </a:t>
            </a:r>
            <a:r>
              <a:rPr lang="en-US" b="0" i="0" u="none" strike="noStrike" dirty="0" err="1">
                <a:solidFill>
                  <a:srgbClr val="ECECEC"/>
                </a:solidFill>
                <a:effectLst/>
                <a:highlight>
                  <a:srgbClr val="212121"/>
                </a:highlight>
                <a:latin typeface="Söhne"/>
              </a:rPr>
              <a:t>büyük</a:t>
            </a:r>
            <a:r>
              <a:rPr lang="en-US" b="0" i="0" u="none" strike="noStrike" dirty="0">
                <a:solidFill>
                  <a:srgbClr val="ECECEC"/>
                </a:solidFill>
                <a:effectLst/>
                <a:highlight>
                  <a:srgbClr val="212121"/>
                </a:highlight>
                <a:latin typeface="Söhne"/>
              </a:rPr>
              <a:t> </a:t>
            </a:r>
            <a:r>
              <a:rPr lang="en-US" b="0" i="0" u="none" strike="noStrike" dirty="0" err="1">
                <a:solidFill>
                  <a:srgbClr val="ECECEC"/>
                </a:solidFill>
                <a:effectLst/>
                <a:highlight>
                  <a:srgbClr val="212121"/>
                </a:highlight>
                <a:latin typeface="Söhne"/>
              </a:rPr>
              <a:t>veri</a:t>
            </a:r>
            <a:r>
              <a:rPr lang="en-US" b="0" i="0" u="none" strike="noStrike" dirty="0">
                <a:solidFill>
                  <a:srgbClr val="ECECEC"/>
                </a:solidFill>
                <a:effectLst/>
                <a:highlight>
                  <a:srgbClr val="212121"/>
                </a:highlight>
                <a:latin typeface="Söhne"/>
              </a:rPr>
              <a:t> </a:t>
            </a:r>
            <a:r>
              <a:rPr lang="en-US" b="0" i="0" u="none" strike="noStrike" dirty="0" err="1">
                <a:solidFill>
                  <a:srgbClr val="ECECEC"/>
                </a:solidFill>
                <a:effectLst/>
                <a:highlight>
                  <a:srgbClr val="212121"/>
                </a:highlight>
                <a:latin typeface="Söhne"/>
              </a:rPr>
              <a:t>kümelerini</a:t>
            </a:r>
            <a:r>
              <a:rPr lang="en-US" b="0" i="0" u="none" strike="noStrike" dirty="0">
                <a:solidFill>
                  <a:srgbClr val="ECECEC"/>
                </a:solidFill>
                <a:effectLst/>
                <a:highlight>
                  <a:srgbClr val="212121"/>
                </a:highlight>
                <a:latin typeface="Söhne"/>
              </a:rPr>
              <a:t> </a:t>
            </a:r>
            <a:r>
              <a:rPr lang="en-US" b="0" i="0" u="none" strike="noStrike" dirty="0" err="1">
                <a:solidFill>
                  <a:srgbClr val="ECECEC"/>
                </a:solidFill>
                <a:effectLst/>
                <a:highlight>
                  <a:srgbClr val="212121"/>
                </a:highlight>
                <a:latin typeface="Söhne"/>
              </a:rPr>
              <a:t>analiz</a:t>
            </a:r>
            <a:r>
              <a:rPr lang="en-US" b="0" i="0" u="none" strike="noStrike" dirty="0">
                <a:solidFill>
                  <a:srgbClr val="ECECEC"/>
                </a:solidFill>
                <a:effectLst/>
                <a:highlight>
                  <a:srgbClr val="212121"/>
                </a:highlight>
                <a:latin typeface="Söhne"/>
              </a:rPr>
              <a:t> </a:t>
            </a:r>
            <a:r>
              <a:rPr lang="en-US" b="0" i="0" u="none" strike="noStrike" dirty="0" err="1">
                <a:solidFill>
                  <a:srgbClr val="ECECEC"/>
                </a:solidFill>
                <a:effectLst/>
                <a:highlight>
                  <a:srgbClr val="212121"/>
                </a:highlight>
                <a:latin typeface="Söhne"/>
              </a:rPr>
              <a:t>ederek</a:t>
            </a:r>
            <a:r>
              <a:rPr lang="en-US" b="0" i="0" u="none" strike="noStrike" dirty="0">
                <a:solidFill>
                  <a:srgbClr val="ECECEC"/>
                </a:solidFill>
                <a:effectLst/>
                <a:highlight>
                  <a:srgbClr val="212121"/>
                </a:highlight>
                <a:latin typeface="Söhne"/>
              </a:rPr>
              <a:t> </a:t>
            </a:r>
            <a:r>
              <a:rPr lang="en-US" b="0" i="0" u="none" strike="noStrike" dirty="0" err="1">
                <a:solidFill>
                  <a:srgbClr val="ECECEC"/>
                </a:solidFill>
                <a:effectLst/>
                <a:highlight>
                  <a:srgbClr val="212121"/>
                </a:highlight>
                <a:latin typeface="Söhne"/>
              </a:rPr>
              <a:t>sağlık</a:t>
            </a:r>
            <a:r>
              <a:rPr lang="en-US" b="0" i="0" u="none" strike="noStrike" dirty="0">
                <a:solidFill>
                  <a:srgbClr val="ECECEC"/>
                </a:solidFill>
                <a:effectLst/>
                <a:highlight>
                  <a:srgbClr val="212121"/>
                </a:highlight>
                <a:latin typeface="Söhne"/>
              </a:rPr>
              <a:t> </a:t>
            </a:r>
            <a:r>
              <a:rPr lang="en-US" b="0" i="0" u="none" strike="noStrike" dirty="0" err="1">
                <a:solidFill>
                  <a:srgbClr val="ECECEC"/>
                </a:solidFill>
                <a:effectLst/>
                <a:highlight>
                  <a:srgbClr val="212121"/>
                </a:highlight>
                <a:latin typeface="Söhne"/>
              </a:rPr>
              <a:t>uzmanlarına</a:t>
            </a:r>
            <a:r>
              <a:rPr lang="en-US" b="0" i="0" u="none" strike="noStrike" dirty="0">
                <a:solidFill>
                  <a:srgbClr val="ECECEC"/>
                </a:solidFill>
                <a:effectLst/>
                <a:highlight>
                  <a:srgbClr val="212121"/>
                </a:highlight>
                <a:latin typeface="Söhne"/>
              </a:rPr>
              <a:t> </a:t>
            </a:r>
            <a:r>
              <a:rPr lang="en-US" b="0" i="0" u="none" strike="noStrike" dirty="0" err="1">
                <a:solidFill>
                  <a:srgbClr val="ECECEC"/>
                </a:solidFill>
                <a:effectLst/>
                <a:highlight>
                  <a:srgbClr val="212121"/>
                </a:highlight>
                <a:latin typeface="Söhne"/>
              </a:rPr>
              <a:t>değerli</a:t>
            </a:r>
            <a:r>
              <a:rPr lang="en-US" b="0" i="0" u="none" strike="noStrike" dirty="0">
                <a:solidFill>
                  <a:srgbClr val="ECECEC"/>
                </a:solidFill>
                <a:effectLst/>
                <a:highlight>
                  <a:srgbClr val="212121"/>
                </a:highlight>
                <a:latin typeface="Söhne"/>
              </a:rPr>
              <a:t> </a:t>
            </a:r>
            <a:r>
              <a:rPr lang="en-US" b="0" i="0" u="none" strike="noStrike" dirty="0" err="1">
                <a:solidFill>
                  <a:srgbClr val="ECECEC"/>
                </a:solidFill>
                <a:effectLst/>
                <a:highlight>
                  <a:srgbClr val="212121"/>
                </a:highlight>
                <a:latin typeface="Söhne"/>
              </a:rPr>
              <a:t>bilgiler</a:t>
            </a:r>
            <a:r>
              <a:rPr lang="en-US" b="0" i="0" u="none" strike="noStrike" dirty="0">
                <a:solidFill>
                  <a:srgbClr val="ECECEC"/>
                </a:solidFill>
                <a:effectLst/>
                <a:highlight>
                  <a:srgbClr val="212121"/>
                </a:highlight>
                <a:latin typeface="Söhne"/>
              </a:rPr>
              <a:t> </a:t>
            </a:r>
            <a:r>
              <a:rPr lang="en-US" b="0" i="0" u="none" strike="noStrike" dirty="0" err="1">
                <a:solidFill>
                  <a:srgbClr val="ECECEC"/>
                </a:solidFill>
                <a:effectLst/>
                <a:highlight>
                  <a:srgbClr val="212121"/>
                </a:highlight>
                <a:latin typeface="Söhne"/>
              </a:rPr>
              <a:t>sunabilir</a:t>
            </a:r>
            <a:r>
              <a:rPr lang="en-US" b="0" i="0" u="none" strike="noStrike" dirty="0">
                <a:solidFill>
                  <a:srgbClr val="ECECEC"/>
                </a:solidFill>
                <a:effectLst/>
                <a:highlight>
                  <a:srgbClr val="212121"/>
                </a:highlight>
                <a:latin typeface="Söhne"/>
              </a:rPr>
              <a:t>. </a:t>
            </a:r>
            <a:r>
              <a:rPr lang="en-US" b="0" i="0" u="none" strike="noStrike" dirty="0" err="1">
                <a:solidFill>
                  <a:srgbClr val="ECECEC"/>
                </a:solidFill>
                <a:effectLst/>
                <a:highlight>
                  <a:srgbClr val="212121"/>
                </a:highlight>
                <a:latin typeface="Söhne"/>
              </a:rPr>
              <a:t>Ayrıca</a:t>
            </a:r>
            <a:r>
              <a:rPr lang="en-US" b="0" i="0" u="none" strike="noStrike" dirty="0">
                <a:solidFill>
                  <a:srgbClr val="ECECEC"/>
                </a:solidFill>
                <a:effectLst/>
                <a:highlight>
                  <a:srgbClr val="212121"/>
                </a:highlight>
                <a:latin typeface="Söhne"/>
              </a:rPr>
              <a:t>, hasta </a:t>
            </a:r>
            <a:r>
              <a:rPr lang="en-US" b="0" i="0" u="none" strike="noStrike" dirty="0" err="1">
                <a:solidFill>
                  <a:srgbClr val="ECECEC"/>
                </a:solidFill>
                <a:effectLst/>
                <a:highlight>
                  <a:srgbClr val="212121"/>
                </a:highlight>
                <a:latin typeface="Söhne"/>
              </a:rPr>
              <a:t>takibi</a:t>
            </a:r>
            <a:r>
              <a:rPr lang="en-US" b="0" i="0" u="none" strike="noStrike" dirty="0">
                <a:solidFill>
                  <a:srgbClr val="ECECEC"/>
                </a:solidFill>
                <a:effectLst/>
                <a:highlight>
                  <a:srgbClr val="212121"/>
                </a:highlight>
                <a:latin typeface="Söhne"/>
              </a:rPr>
              <a:t> </a:t>
            </a:r>
            <a:r>
              <a:rPr lang="en-US" b="0" i="0" u="none" strike="noStrike" dirty="0" err="1">
                <a:solidFill>
                  <a:srgbClr val="ECECEC"/>
                </a:solidFill>
                <a:effectLst/>
                <a:highlight>
                  <a:srgbClr val="212121"/>
                </a:highlight>
                <a:latin typeface="Söhne"/>
              </a:rPr>
              <a:t>ve</a:t>
            </a:r>
            <a:r>
              <a:rPr lang="en-US" b="0" i="0" u="none" strike="noStrike" dirty="0">
                <a:solidFill>
                  <a:srgbClr val="ECECEC"/>
                </a:solidFill>
                <a:effectLst/>
                <a:highlight>
                  <a:srgbClr val="212121"/>
                </a:highlight>
                <a:latin typeface="Söhne"/>
              </a:rPr>
              <a:t> </a:t>
            </a:r>
            <a:r>
              <a:rPr lang="en-US" b="0" i="0" u="none" strike="noStrike" dirty="0" err="1">
                <a:solidFill>
                  <a:srgbClr val="ECECEC"/>
                </a:solidFill>
                <a:effectLst/>
                <a:highlight>
                  <a:srgbClr val="212121"/>
                </a:highlight>
                <a:latin typeface="Söhne"/>
              </a:rPr>
              <a:t>sağlık</a:t>
            </a:r>
            <a:r>
              <a:rPr lang="en-US" b="0" i="0" u="none" strike="noStrike" dirty="0">
                <a:solidFill>
                  <a:srgbClr val="ECECEC"/>
                </a:solidFill>
                <a:effectLst/>
                <a:highlight>
                  <a:srgbClr val="212121"/>
                </a:highlight>
                <a:latin typeface="Söhne"/>
              </a:rPr>
              <a:t> </a:t>
            </a:r>
            <a:r>
              <a:rPr lang="en-US" b="0" i="0" u="none" strike="noStrike" dirty="0" err="1">
                <a:solidFill>
                  <a:srgbClr val="ECECEC"/>
                </a:solidFill>
                <a:effectLst/>
                <a:highlight>
                  <a:srgbClr val="212121"/>
                </a:highlight>
                <a:latin typeface="Söhne"/>
              </a:rPr>
              <a:t>hizmetlerinin</a:t>
            </a:r>
            <a:r>
              <a:rPr lang="en-US" b="0" i="0" u="none" strike="noStrike" dirty="0">
                <a:solidFill>
                  <a:srgbClr val="ECECEC"/>
                </a:solidFill>
                <a:effectLst/>
                <a:highlight>
                  <a:srgbClr val="212121"/>
                </a:highlight>
                <a:latin typeface="Söhne"/>
              </a:rPr>
              <a:t> optimize </a:t>
            </a:r>
            <a:r>
              <a:rPr lang="en-US" b="0" i="0" u="none" strike="noStrike" dirty="0" err="1">
                <a:solidFill>
                  <a:srgbClr val="ECECEC"/>
                </a:solidFill>
                <a:effectLst/>
                <a:highlight>
                  <a:srgbClr val="212121"/>
                </a:highlight>
                <a:latin typeface="Söhne"/>
              </a:rPr>
              <a:t>edilmesi</a:t>
            </a:r>
            <a:r>
              <a:rPr lang="en-US" b="0" i="0" u="none" strike="noStrike" dirty="0">
                <a:solidFill>
                  <a:srgbClr val="ECECEC"/>
                </a:solidFill>
                <a:effectLst/>
                <a:highlight>
                  <a:srgbClr val="212121"/>
                </a:highlight>
                <a:latin typeface="Söhne"/>
              </a:rPr>
              <a:t> </a:t>
            </a:r>
            <a:r>
              <a:rPr lang="en-US" b="0" i="0" u="none" strike="noStrike" dirty="0" err="1">
                <a:solidFill>
                  <a:srgbClr val="ECECEC"/>
                </a:solidFill>
                <a:effectLst/>
                <a:highlight>
                  <a:srgbClr val="212121"/>
                </a:highlight>
                <a:latin typeface="Söhne"/>
              </a:rPr>
              <a:t>gibi</a:t>
            </a:r>
            <a:r>
              <a:rPr lang="en-US" b="0" i="0" u="none" strike="noStrike" dirty="0">
                <a:solidFill>
                  <a:srgbClr val="ECECEC"/>
                </a:solidFill>
                <a:effectLst/>
                <a:highlight>
                  <a:srgbClr val="212121"/>
                </a:highlight>
                <a:latin typeface="Söhne"/>
              </a:rPr>
              <a:t> </a:t>
            </a:r>
            <a:r>
              <a:rPr lang="en-US" b="0" i="0" u="none" strike="noStrike" dirty="0" err="1">
                <a:solidFill>
                  <a:srgbClr val="ECECEC"/>
                </a:solidFill>
                <a:effectLst/>
                <a:highlight>
                  <a:srgbClr val="212121"/>
                </a:highlight>
                <a:latin typeface="Söhne"/>
              </a:rPr>
              <a:t>alanlarda</a:t>
            </a:r>
            <a:r>
              <a:rPr lang="en-US" b="0" i="0" u="none" strike="noStrike" dirty="0">
                <a:solidFill>
                  <a:srgbClr val="ECECEC"/>
                </a:solidFill>
                <a:effectLst/>
                <a:highlight>
                  <a:srgbClr val="212121"/>
                </a:highlight>
                <a:latin typeface="Söhne"/>
              </a:rPr>
              <a:t> da </a:t>
            </a:r>
            <a:r>
              <a:rPr lang="en-US" b="0" i="0" u="none" strike="noStrike" dirty="0" err="1">
                <a:solidFill>
                  <a:srgbClr val="ECECEC"/>
                </a:solidFill>
                <a:effectLst/>
                <a:highlight>
                  <a:srgbClr val="212121"/>
                </a:highlight>
                <a:latin typeface="Söhne"/>
              </a:rPr>
              <a:t>önemli</a:t>
            </a:r>
            <a:r>
              <a:rPr lang="en-US" b="0" i="0" u="none" strike="noStrike" dirty="0">
                <a:solidFill>
                  <a:srgbClr val="ECECEC"/>
                </a:solidFill>
                <a:effectLst/>
                <a:highlight>
                  <a:srgbClr val="212121"/>
                </a:highlight>
                <a:latin typeface="Söhne"/>
              </a:rPr>
              <a:t> </a:t>
            </a:r>
            <a:r>
              <a:rPr lang="en-US" b="0" i="0" u="none" strike="noStrike" dirty="0" err="1">
                <a:solidFill>
                  <a:srgbClr val="ECECEC"/>
                </a:solidFill>
                <a:effectLst/>
                <a:highlight>
                  <a:srgbClr val="212121"/>
                </a:highlight>
                <a:latin typeface="Söhne"/>
              </a:rPr>
              <a:t>katkılar</a:t>
            </a:r>
            <a:r>
              <a:rPr lang="en-US" b="0" i="0" u="none" strike="noStrike" dirty="0">
                <a:solidFill>
                  <a:srgbClr val="ECECEC"/>
                </a:solidFill>
                <a:effectLst/>
                <a:highlight>
                  <a:srgbClr val="212121"/>
                </a:highlight>
                <a:latin typeface="Söhne"/>
              </a:rPr>
              <a:t> </a:t>
            </a:r>
            <a:r>
              <a:rPr lang="en-US" b="0" i="0" u="none" strike="noStrike" dirty="0" err="1">
                <a:solidFill>
                  <a:srgbClr val="ECECEC"/>
                </a:solidFill>
                <a:effectLst/>
                <a:highlight>
                  <a:srgbClr val="212121"/>
                </a:highlight>
                <a:latin typeface="Söhne"/>
              </a:rPr>
              <a:t>sağlayabilirler</a:t>
            </a:r>
            <a:r>
              <a:rPr lang="en-US" b="0" i="0" u="none" strike="noStrike" dirty="0">
                <a:solidFill>
                  <a:srgbClr val="ECECEC"/>
                </a:solidFill>
                <a:effectLst/>
                <a:highlight>
                  <a:srgbClr val="212121"/>
                </a:highlight>
                <a:latin typeface="Söhne"/>
              </a:rPr>
              <a:t>. </a:t>
            </a:r>
            <a:r>
              <a:rPr lang="en-US" b="0" i="0" u="none" strike="noStrike" dirty="0" err="1">
                <a:solidFill>
                  <a:srgbClr val="ECECEC"/>
                </a:solidFill>
                <a:effectLst/>
                <a:highlight>
                  <a:srgbClr val="212121"/>
                </a:highlight>
                <a:latin typeface="Söhne"/>
              </a:rPr>
              <a:t>Bununla</a:t>
            </a:r>
            <a:r>
              <a:rPr lang="en-US" b="0" i="0" u="none" strike="noStrike" dirty="0">
                <a:solidFill>
                  <a:srgbClr val="ECECEC"/>
                </a:solidFill>
                <a:effectLst/>
                <a:highlight>
                  <a:srgbClr val="212121"/>
                </a:highlight>
                <a:latin typeface="Söhne"/>
              </a:rPr>
              <a:t> </a:t>
            </a:r>
            <a:r>
              <a:rPr lang="en-US" b="0" i="0" u="none" strike="noStrike" dirty="0" err="1">
                <a:solidFill>
                  <a:srgbClr val="ECECEC"/>
                </a:solidFill>
                <a:effectLst/>
                <a:highlight>
                  <a:srgbClr val="212121"/>
                </a:highlight>
                <a:latin typeface="Söhne"/>
              </a:rPr>
              <a:t>birlikte</a:t>
            </a:r>
            <a:r>
              <a:rPr lang="en-US" b="0" i="0" u="none" strike="noStrike" dirty="0">
                <a:solidFill>
                  <a:srgbClr val="ECECEC"/>
                </a:solidFill>
                <a:effectLst/>
                <a:highlight>
                  <a:srgbClr val="212121"/>
                </a:highlight>
                <a:latin typeface="Söhne"/>
              </a:rPr>
              <a:t>, </a:t>
            </a:r>
            <a:r>
              <a:rPr lang="en-US" b="0" i="0" u="none" strike="noStrike" dirty="0" err="1">
                <a:solidFill>
                  <a:srgbClr val="ECECEC"/>
                </a:solidFill>
                <a:effectLst/>
                <a:highlight>
                  <a:srgbClr val="212121"/>
                </a:highlight>
                <a:latin typeface="Söhne"/>
              </a:rPr>
              <a:t>LLM'lerin</a:t>
            </a:r>
            <a:r>
              <a:rPr lang="en-US" b="0" i="0" u="none" strike="noStrike" dirty="0">
                <a:solidFill>
                  <a:srgbClr val="ECECEC"/>
                </a:solidFill>
                <a:effectLst/>
                <a:highlight>
                  <a:srgbClr val="212121"/>
                </a:highlight>
                <a:latin typeface="Söhne"/>
              </a:rPr>
              <a:t> </a:t>
            </a:r>
            <a:r>
              <a:rPr lang="en-US" b="0" i="0" u="none" strike="noStrike" dirty="0" err="1">
                <a:solidFill>
                  <a:srgbClr val="ECECEC"/>
                </a:solidFill>
                <a:effectLst/>
                <a:highlight>
                  <a:srgbClr val="212121"/>
                </a:highlight>
                <a:latin typeface="Söhne"/>
              </a:rPr>
              <a:t>kullanımıyla</a:t>
            </a:r>
            <a:r>
              <a:rPr lang="en-US" b="0" i="0" u="none" strike="noStrike" dirty="0">
                <a:solidFill>
                  <a:srgbClr val="ECECEC"/>
                </a:solidFill>
                <a:effectLst/>
                <a:highlight>
                  <a:srgbClr val="212121"/>
                </a:highlight>
                <a:latin typeface="Söhne"/>
              </a:rPr>
              <a:t> </a:t>
            </a:r>
            <a:r>
              <a:rPr lang="en-US" b="0" i="0" u="none" strike="noStrike" dirty="0" err="1">
                <a:solidFill>
                  <a:srgbClr val="ECECEC"/>
                </a:solidFill>
                <a:effectLst/>
                <a:highlight>
                  <a:srgbClr val="212121"/>
                </a:highlight>
                <a:latin typeface="Söhne"/>
              </a:rPr>
              <a:t>ilgili</a:t>
            </a:r>
            <a:r>
              <a:rPr lang="en-US" b="0" i="0" u="none" strike="noStrike" dirty="0">
                <a:solidFill>
                  <a:srgbClr val="ECECEC"/>
                </a:solidFill>
                <a:effectLst/>
                <a:highlight>
                  <a:srgbClr val="212121"/>
                </a:highlight>
                <a:latin typeface="Söhne"/>
              </a:rPr>
              <a:t> </a:t>
            </a:r>
            <a:r>
              <a:rPr lang="en-US" b="0" i="0" u="none" strike="noStrike" dirty="0" err="1">
                <a:solidFill>
                  <a:srgbClr val="ECECEC"/>
                </a:solidFill>
                <a:effectLst/>
                <a:highlight>
                  <a:srgbClr val="212121"/>
                </a:highlight>
                <a:latin typeface="Söhne"/>
              </a:rPr>
              <a:t>etik</a:t>
            </a:r>
            <a:r>
              <a:rPr lang="en-US" b="0" i="0" u="none" strike="noStrike" dirty="0">
                <a:solidFill>
                  <a:srgbClr val="ECECEC"/>
                </a:solidFill>
                <a:effectLst/>
                <a:highlight>
                  <a:srgbClr val="212121"/>
                </a:highlight>
                <a:latin typeface="Söhne"/>
              </a:rPr>
              <a:t> </a:t>
            </a:r>
            <a:r>
              <a:rPr lang="en-US" b="0" i="0" u="none" strike="noStrike" dirty="0" err="1">
                <a:solidFill>
                  <a:srgbClr val="ECECEC"/>
                </a:solidFill>
                <a:effectLst/>
                <a:highlight>
                  <a:srgbClr val="212121"/>
                </a:highlight>
                <a:latin typeface="Söhne"/>
              </a:rPr>
              <a:t>ve</a:t>
            </a:r>
            <a:r>
              <a:rPr lang="en-US" b="0" i="0" u="none" strike="noStrike" dirty="0">
                <a:solidFill>
                  <a:srgbClr val="ECECEC"/>
                </a:solidFill>
                <a:effectLst/>
                <a:highlight>
                  <a:srgbClr val="212121"/>
                </a:highlight>
                <a:latin typeface="Söhne"/>
              </a:rPr>
              <a:t> </a:t>
            </a:r>
            <a:r>
              <a:rPr lang="en-US" b="0" i="0" u="none" strike="noStrike" dirty="0" err="1">
                <a:solidFill>
                  <a:srgbClr val="ECECEC"/>
                </a:solidFill>
                <a:effectLst/>
                <a:highlight>
                  <a:srgbClr val="212121"/>
                </a:highlight>
                <a:latin typeface="Söhne"/>
              </a:rPr>
              <a:t>mahremiyet</a:t>
            </a:r>
            <a:r>
              <a:rPr lang="en-US" b="0" i="0" u="none" strike="noStrike" dirty="0">
                <a:solidFill>
                  <a:srgbClr val="ECECEC"/>
                </a:solidFill>
                <a:effectLst/>
                <a:highlight>
                  <a:srgbClr val="212121"/>
                </a:highlight>
                <a:latin typeface="Söhne"/>
              </a:rPr>
              <a:t> </a:t>
            </a:r>
            <a:r>
              <a:rPr lang="en-US" b="0" i="0" u="none" strike="noStrike" dirty="0" err="1">
                <a:solidFill>
                  <a:srgbClr val="ECECEC"/>
                </a:solidFill>
                <a:effectLst/>
                <a:highlight>
                  <a:srgbClr val="212121"/>
                </a:highlight>
                <a:latin typeface="Söhne"/>
              </a:rPr>
              <a:t>konularının</a:t>
            </a:r>
            <a:r>
              <a:rPr lang="en-US" b="0" i="0" u="none" strike="noStrike" dirty="0">
                <a:solidFill>
                  <a:srgbClr val="ECECEC"/>
                </a:solidFill>
                <a:effectLst/>
                <a:highlight>
                  <a:srgbClr val="212121"/>
                </a:highlight>
                <a:latin typeface="Söhne"/>
              </a:rPr>
              <a:t> da </a:t>
            </a:r>
            <a:r>
              <a:rPr lang="en-US" b="0" i="0" u="none" strike="noStrike" dirty="0" err="1">
                <a:solidFill>
                  <a:srgbClr val="ECECEC"/>
                </a:solidFill>
                <a:effectLst/>
                <a:highlight>
                  <a:srgbClr val="212121"/>
                </a:highlight>
                <a:latin typeface="Söhne"/>
              </a:rPr>
              <a:t>dikkate</a:t>
            </a:r>
            <a:r>
              <a:rPr lang="en-US" b="0" i="0" u="none" strike="noStrike" dirty="0">
                <a:solidFill>
                  <a:srgbClr val="ECECEC"/>
                </a:solidFill>
                <a:effectLst/>
                <a:highlight>
                  <a:srgbClr val="212121"/>
                </a:highlight>
                <a:latin typeface="Söhne"/>
              </a:rPr>
              <a:t> </a:t>
            </a:r>
            <a:r>
              <a:rPr lang="en-US" b="0" i="0" u="none" strike="noStrike" dirty="0" err="1">
                <a:solidFill>
                  <a:srgbClr val="ECECEC"/>
                </a:solidFill>
                <a:effectLst/>
                <a:highlight>
                  <a:srgbClr val="212121"/>
                </a:highlight>
                <a:latin typeface="Söhne"/>
              </a:rPr>
              <a:t>alınması</a:t>
            </a:r>
            <a:r>
              <a:rPr lang="en-US" b="0" i="0" u="none" strike="noStrike" dirty="0">
                <a:solidFill>
                  <a:srgbClr val="ECECEC"/>
                </a:solidFill>
                <a:effectLst/>
                <a:highlight>
                  <a:srgbClr val="212121"/>
                </a:highlight>
                <a:latin typeface="Söhne"/>
              </a:rPr>
              <a:t> </a:t>
            </a:r>
            <a:r>
              <a:rPr lang="en-US" b="0" i="0" u="none" strike="noStrike" dirty="0" err="1">
                <a:solidFill>
                  <a:srgbClr val="ECECEC"/>
                </a:solidFill>
                <a:effectLst/>
                <a:highlight>
                  <a:srgbClr val="212121"/>
                </a:highlight>
                <a:latin typeface="Söhne"/>
              </a:rPr>
              <a:t>gerekmektedir</a:t>
            </a:r>
            <a:r>
              <a:rPr lang="en-US" b="0" i="0" u="none" strike="noStrike" dirty="0">
                <a:solidFill>
                  <a:srgbClr val="ECECEC"/>
                </a:solidFill>
                <a:effectLst/>
                <a:highlight>
                  <a:srgbClr val="212121"/>
                </a:highlight>
                <a:latin typeface="Söhne"/>
              </a:rPr>
              <a:t>, </a:t>
            </a:r>
            <a:r>
              <a:rPr lang="en-US" b="0" i="0" u="none" strike="noStrike" dirty="0" err="1">
                <a:solidFill>
                  <a:srgbClr val="ECECEC"/>
                </a:solidFill>
                <a:effectLst/>
                <a:highlight>
                  <a:srgbClr val="212121"/>
                </a:highlight>
                <a:latin typeface="Söhne"/>
              </a:rPr>
              <a:t>çünkü</a:t>
            </a:r>
            <a:r>
              <a:rPr lang="en-US" b="0" i="0" u="none" strike="noStrike" dirty="0">
                <a:solidFill>
                  <a:srgbClr val="ECECEC"/>
                </a:solidFill>
                <a:effectLst/>
                <a:highlight>
                  <a:srgbClr val="212121"/>
                </a:highlight>
                <a:latin typeface="Söhne"/>
              </a:rPr>
              <a:t> </a:t>
            </a:r>
            <a:r>
              <a:rPr lang="en-US" b="0" i="0" u="none" strike="noStrike" dirty="0" err="1">
                <a:solidFill>
                  <a:srgbClr val="ECECEC"/>
                </a:solidFill>
                <a:effectLst/>
                <a:highlight>
                  <a:srgbClr val="212121"/>
                </a:highlight>
                <a:latin typeface="Söhne"/>
              </a:rPr>
              <a:t>doğru</a:t>
            </a:r>
            <a:r>
              <a:rPr lang="en-US" b="0" i="0" u="none" strike="noStrike" dirty="0">
                <a:solidFill>
                  <a:srgbClr val="ECECEC"/>
                </a:solidFill>
                <a:effectLst/>
                <a:highlight>
                  <a:srgbClr val="212121"/>
                </a:highlight>
                <a:latin typeface="Söhne"/>
              </a:rPr>
              <a:t> </a:t>
            </a:r>
            <a:r>
              <a:rPr lang="en-US" b="0" i="0" u="none" strike="noStrike" dirty="0" err="1">
                <a:solidFill>
                  <a:srgbClr val="ECECEC"/>
                </a:solidFill>
                <a:effectLst/>
                <a:highlight>
                  <a:srgbClr val="212121"/>
                </a:highlight>
                <a:latin typeface="Söhne"/>
              </a:rPr>
              <a:t>kullanılmadıklarında</a:t>
            </a:r>
            <a:r>
              <a:rPr lang="en-US" b="0" i="0" u="none" strike="noStrike" dirty="0">
                <a:solidFill>
                  <a:srgbClr val="ECECEC"/>
                </a:solidFill>
                <a:effectLst/>
                <a:highlight>
                  <a:srgbClr val="212121"/>
                </a:highlight>
                <a:latin typeface="Söhne"/>
              </a:rPr>
              <a:t> </a:t>
            </a:r>
            <a:r>
              <a:rPr lang="en-US" b="0" i="0" u="none" strike="noStrike" dirty="0" err="1">
                <a:solidFill>
                  <a:srgbClr val="ECECEC"/>
                </a:solidFill>
                <a:effectLst/>
                <a:highlight>
                  <a:srgbClr val="212121"/>
                </a:highlight>
                <a:latin typeface="Söhne"/>
              </a:rPr>
              <a:t>hassas</a:t>
            </a:r>
            <a:r>
              <a:rPr lang="en-US" b="0" i="0" u="none" strike="noStrike" dirty="0">
                <a:solidFill>
                  <a:srgbClr val="ECECEC"/>
                </a:solidFill>
                <a:effectLst/>
                <a:highlight>
                  <a:srgbClr val="212121"/>
                </a:highlight>
                <a:latin typeface="Söhne"/>
              </a:rPr>
              <a:t> </a:t>
            </a:r>
            <a:r>
              <a:rPr lang="en-US" b="0" i="0" u="none" strike="noStrike" dirty="0" err="1">
                <a:solidFill>
                  <a:srgbClr val="ECECEC"/>
                </a:solidFill>
                <a:effectLst/>
                <a:highlight>
                  <a:srgbClr val="212121"/>
                </a:highlight>
                <a:latin typeface="Söhne"/>
              </a:rPr>
              <a:t>sağlık</a:t>
            </a:r>
            <a:r>
              <a:rPr lang="en-US" b="0" i="0" u="none" strike="noStrike" dirty="0">
                <a:solidFill>
                  <a:srgbClr val="ECECEC"/>
                </a:solidFill>
                <a:effectLst/>
                <a:highlight>
                  <a:srgbClr val="212121"/>
                </a:highlight>
                <a:latin typeface="Söhne"/>
              </a:rPr>
              <a:t> </a:t>
            </a:r>
            <a:r>
              <a:rPr lang="en-US" b="0" i="0" u="none" strike="noStrike" dirty="0" err="1">
                <a:solidFill>
                  <a:srgbClr val="ECECEC"/>
                </a:solidFill>
                <a:effectLst/>
                <a:highlight>
                  <a:srgbClr val="212121"/>
                </a:highlight>
                <a:latin typeface="Söhne"/>
              </a:rPr>
              <a:t>verilerinin</a:t>
            </a:r>
            <a:r>
              <a:rPr lang="en-US" b="0" i="0" u="none" strike="noStrike" dirty="0">
                <a:solidFill>
                  <a:srgbClr val="ECECEC"/>
                </a:solidFill>
                <a:effectLst/>
                <a:highlight>
                  <a:srgbClr val="212121"/>
                </a:highlight>
                <a:latin typeface="Söhne"/>
              </a:rPr>
              <a:t> </a:t>
            </a:r>
            <a:r>
              <a:rPr lang="en-US" b="0" i="0" u="none" strike="noStrike" dirty="0" err="1">
                <a:solidFill>
                  <a:srgbClr val="ECECEC"/>
                </a:solidFill>
                <a:effectLst/>
                <a:highlight>
                  <a:srgbClr val="212121"/>
                </a:highlight>
                <a:latin typeface="Söhne"/>
              </a:rPr>
              <a:t>korunması</a:t>
            </a:r>
            <a:r>
              <a:rPr lang="en-US" b="0" i="0" u="none" strike="noStrike" dirty="0">
                <a:solidFill>
                  <a:srgbClr val="ECECEC"/>
                </a:solidFill>
                <a:effectLst/>
                <a:highlight>
                  <a:srgbClr val="212121"/>
                </a:highlight>
                <a:latin typeface="Söhne"/>
              </a:rPr>
              <a:t> risk </a:t>
            </a:r>
            <a:r>
              <a:rPr lang="en-US" b="0" i="0" u="none" strike="noStrike" dirty="0" err="1">
                <a:solidFill>
                  <a:srgbClr val="ECECEC"/>
                </a:solidFill>
                <a:effectLst/>
                <a:highlight>
                  <a:srgbClr val="212121"/>
                </a:highlight>
                <a:latin typeface="Söhne"/>
              </a:rPr>
              <a:t>altında</a:t>
            </a:r>
            <a:r>
              <a:rPr lang="en-US" b="0" i="0" u="none" strike="noStrike" dirty="0">
                <a:solidFill>
                  <a:srgbClr val="ECECEC"/>
                </a:solidFill>
                <a:effectLst/>
                <a:highlight>
                  <a:srgbClr val="212121"/>
                </a:highlight>
                <a:latin typeface="Söhne"/>
              </a:rPr>
              <a:t> </a:t>
            </a:r>
            <a:r>
              <a:rPr lang="en-US" b="0" i="0" u="none" strike="noStrike" dirty="0" err="1">
                <a:solidFill>
                  <a:srgbClr val="ECECEC"/>
                </a:solidFill>
                <a:effectLst/>
                <a:highlight>
                  <a:srgbClr val="212121"/>
                </a:highlight>
                <a:latin typeface="Söhne"/>
              </a:rPr>
              <a:t>olabilir</a:t>
            </a:r>
            <a:r>
              <a:rPr lang="en-US" b="0" i="0" u="none" strike="noStrike" dirty="0">
                <a:solidFill>
                  <a:srgbClr val="ECECEC"/>
                </a:solidFill>
                <a:effectLst/>
                <a:highlight>
                  <a:srgbClr val="212121"/>
                </a:highlight>
                <a:latin typeface="Söhne"/>
              </a:rPr>
              <a:t>.</a:t>
            </a:r>
            <a:endParaRPr lang="tr-TR" sz="1200" dirty="0"/>
          </a:p>
          <a:p>
            <a:endParaRPr lang="en-TR" dirty="0"/>
          </a:p>
        </p:txBody>
      </p:sp>
      <p:sp>
        <p:nvSpPr>
          <p:cNvPr id="4" name="Slide Number Placeholder 3"/>
          <p:cNvSpPr>
            <a:spLocks noGrp="1"/>
          </p:cNvSpPr>
          <p:nvPr>
            <p:ph type="sldNum" sz="quarter" idx="5"/>
          </p:nvPr>
        </p:nvSpPr>
        <p:spPr/>
        <p:txBody>
          <a:bodyPr/>
          <a:lstStyle/>
          <a:p>
            <a:fld id="{31082173-E209-43AD-8FDD-E8413C011A86}" type="slidenum">
              <a:rPr lang="en-TR" smtClean="0"/>
              <a:t>2</a:t>
            </a:fld>
            <a:endParaRPr lang="en-TR"/>
          </a:p>
        </p:txBody>
      </p:sp>
    </p:spTree>
    <p:extLst>
      <p:ext uri="{BB962C8B-B14F-4D97-AF65-F5344CB8AC3E}">
        <p14:creationId xmlns:p14="http://schemas.microsoft.com/office/powerpoint/2010/main" val="180735139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US" sz="1800" b="1" i="0" u="none" strike="noStrike" dirty="0">
                <a:effectLst/>
                <a:latin typeface="Arial" panose="020B0604020202020204" pitchFamily="34" charset="0"/>
              </a:rPr>
              <a:t>İP </a:t>
            </a:r>
            <a:r>
              <a:rPr lang="en-US" sz="1800" b="1" i="0" u="none" strike="noStrike" dirty="0" err="1">
                <a:effectLst/>
                <a:latin typeface="Arial" panose="020B0604020202020204" pitchFamily="34" charset="0"/>
              </a:rPr>
              <a:t>Kapsamında</a:t>
            </a:r>
            <a:r>
              <a:rPr lang="en-US" sz="1800" b="1" i="0" u="none" strike="noStrike" dirty="0">
                <a:effectLst/>
                <a:latin typeface="Arial" panose="020B0604020202020204" pitchFamily="34" charset="0"/>
              </a:rPr>
              <a:t> </a:t>
            </a:r>
            <a:r>
              <a:rPr lang="en-US" sz="1800" b="1" i="0" u="none" strike="noStrike" dirty="0" err="1">
                <a:effectLst/>
                <a:latin typeface="Arial" panose="020B0604020202020204" pitchFamily="34" charset="0"/>
              </a:rPr>
              <a:t>Yapılacak</a:t>
            </a:r>
            <a:r>
              <a:rPr lang="en-US" sz="1800" b="1" i="0" u="none" strike="noStrike" dirty="0">
                <a:effectLst/>
                <a:latin typeface="Arial" panose="020B0604020202020204" pitchFamily="34" charset="0"/>
              </a:rPr>
              <a:t> </a:t>
            </a:r>
            <a:r>
              <a:rPr lang="en-US" sz="1800" b="1" i="0" u="none" strike="noStrike" dirty="0" err="1">
                <a:effectLst/>
                <a:latin typeface="Arial" panose="020B0604020202020204" pitchFamily="34" charset="0"/>
              </a:rPr>
              <a:t>İşler</a:t>
            </a:r>
            <a:r>
              <a:rPr lang="en-US" sz="1800" b="1" i="0" u="none" strike="noStrike" dirty="0">
                <a:effectLst/>
                <a:latin typeface="Arial" panose="020B0604020202020204" pitchFamily="34" charset="0"/>
              </a:rPr>
              <a:t>/</a:t>
            </a:r>
            <a:r>
              <a:rPr lang="en-US" sz="1800" b="1" i="0" u="none" strike="noStrike" dirty="0" err="1">
                <a:effectLst/>
                <a:latin typeface="Arial" panose="020B0604020202020204" pitchFamily="34" charset="0"/>
              </a:rPr>
              <a:t>Görevler</a:t>
            </a:r>
            <a:r>
              <a:rPr lang="en-US" sz="1800" b="1" i="0" u="none" strike="noStrike" dirty="0">
                <a:effectLst/>
                <a:latin typeface="Arial" panose="020B0604020202020204" pitchFamily="34" charset="0"/>
              </a:rPr>
              <a:t>:</a:t>
            </a:r>
            <a:r>
              <a:rPr lang="tr-TR" sz="1800" b="0" i="0" u="none" strike="noStrike" dirty="0">
                <a:effectLst/>
                <a:latin typeface="Arial" panose="020B0604020202020204" pitchFamily="34" charset="0"/>
              </a:rPr>
              <a:t> </a:t>
            </a:r>
            <a:endParaRPr lang="tr-TR" sz="2800" b="0" i="0" u="none" strike="noStrike" dirty="0">
              <a:effectLst/>
              <a:latin typeface="Segoe UI" panose="020B0502040204020203" pitchFamily="34" charset="0"/>
            </a:endParaRPr>
          </a:p>
          <a:p>
            <a:pPr algn="l" rtl="0" fontAlgn="base"/>
            <a:r>
              <a:rPr lang="en-US" sz="1800" b="1" i="0" u="none" strike="noStrike" dirty="0">
                <a:effectLst/>
                <a:latin typeface="Arial" panose="020B0604020202020204" pitchFamily="34" charset="0"/>
              </a:rPr>
              <a:t>1.1. </a:t>
            </a:r>
            <a:r>
              <a:rPr lang="en-US" sz="1800" b="0" i="0" u="none" strike="noStrike" dirty="0" err="1">
                <a:effectLst/>
                <a:latin typeface="Arial" panose="020B0604020202020204" pitchFamily="34" charset="0"/>
              </a:rPr>
              <a:t>Projeden</a:t>
            </a:r>
            <a:r>
              <a:rPr lang="en-US" sz="1800" b="0" i="0" u="none" strike="noStrike" dirty="0">
                <a:effectLst/>
                <a:latin typeface="Arial" panose="020B0604020202020204" pitchFamily="34" charset="0"/>
              </a:rPr>
              <a:t> </a:t>
            </a:r>
            <a:r>
              <a:rPr lang="en-US" sz="1800" b="0" i="0" u="none" strike="noStrike" dirty="0" err="1">
                <a:effectLst/>
                <a:latin typeface="Arial" panose="020B0604020202020204" pitchFamily="34" charset="0"/>
              </a:rPr>
              <a:t>elde</a:t>
            </a:r>
            <a:r>
              <a:rPr lang="en-US" sz="1800" b="0" i="0" u="none" strike="noStrike" dirty="0">
                <a:effectLst/>
                <a:latin typeface="Arial" panose="020B0604020202020204" pitchFamily="34" charset="0"/>
              </a:rPr>
              <a:t> </a:t>
            </a:r>
            <a:r>
              <a:rPr lang="en-US" sz="1800" b="0" i="0" u="none" strike="noStrike" dirty="0" err="1">
                <a:effectLst/>
                <a:latin typeface="Arial" panose="020B0604020202020204" pitchFamily="34" charset="0"/>
              </a:rPr>
              <a:t>edilen</a:t>
            </a:r>
            <a:r>
              <a:rPr lang="en-US" sz="1800" b="0" i="0" u="none" strike="noStrike" dirty="0">
                <a:effectLst/>
                <a:latin typeface="Arial" panose="020B0604020202020204" pitchFamily="34" charset="0"/>
              </a:rPr>
              <a:t> </a:t>
            </a:r>
            <a:r>
              <a:rPr lang="en-US" sz="1800" b="0" i="0" u="none" strike="noStrike" dirty="0" err="1">
                <a:effectLst/>
                <a:latin typeface="Arial" panose="020B0604020202020204" pitchFamily="34" charset="0"/>
              </a:rPr>
              <a:t>veri</a:t>
            </a:r>
            <a:r>
              <a:rPr lang="en-US" sz="1800" b="0" i="0" u="none" strike="noStrike" dirty="0">
                <a:effectLst/>
                <a:latin typeface="Arial" panose="020B0604020202020204" pitchFamily="34" charset="0"/>
              </a:rPr>
              <a:t> </a:t>
            </a:r>
            <a:r>
              <a:rPr lang="en-US" sz="1800" b="0" i="0" u="none" strike="noStrike" dirty="0" err="1">
                <a:effectLst/>
                <a:latin typeface="Arial" panose="020B0604020202020204" pitchFamily="34" charset="0"/>
              </a:rPr>
              <a:t>ve</a:t>
            </a:r>
            <a:r>
              <a:rPr lang="en-US" sz="1800" b="0" i="0" u="none" strike="noStrike" dirty="0">
                <a:effectLst/>
                <a:latin typeface="Arial" panose="020B0604020202020204" pitchFamily="34" charset="0"/>
              </a:rPr>
              <a:t> </a:t>
            </a:r>
            <a:r>
              <a:rPr lang="en-US" sz="1800" b="0" i="0" u="none" strike="noStrike" dirty="0" err="1">
                <a:effectLst/>
                <a:latin typeface="Arial" panose="020B0604020202020204" pitchFamily="34" charset="0"/>
              </a:rPr>
              <a:t>bulguların</a:t>
            </a:r>
            <a:r>
              <a:rPr lang="en-US" sz="1800" b="0" i="0" u="none" strike="noStrike" dirty="0">
                <a:effectLst/>
                <a:latin typeface="Arial" panose="020B0604020202020204" pitchFamily="34" charset="0"/>
              </a:rPr>
              <a:t> </a:t>
            </a:r>
            <a:r>
              <a:rPr lang="en-US" sz="1800" b="0" i="0" u="none" strike="noStrike" dirty="0" err="1">
                <a:effectLst/>
                <a:latin typeface="Arial" panose="020B0604020202020204" pitchFamily="34" charset="0"/>
              </a:rPr>
              <a:t>detaylı</a:t>
            </a:r>
            <a:r>
              <a:rPr lang="en-US" sz="1800" b="0" i="0" u="none" strike="noStrike" dirty="0">
                <a:effectLst/>
                <a:latin typeface="Arial" panose="020B0604020202020204" pitchFamily="34" charset="0"/>
              </a:rPr>
              <a:t> </a:t>
            </a:r>
            <a:r>
              <a:rPr lang="en-US" sz="1800" b="0" i="0" u="none" strike="noStrike" dirty="0" err="1">
                <a:effectLst/>
                <a:latin typeface="Arial" panose="020B0604020202020204" pitchFamily="34" charset="0"/>
              </a:rPr>
              <a:t>analizi</a:t>
            </a:r>
            <a:r>
              <a:rPr lang="en-US" sz="1800" b="0" i="0" u="none" strike="noStrike" dirty="0">
                <a:effectLst/>
                <a:latin typeface="Arial" panose="020B0604020202020204" pitchFamily="34" charset="0"/>
              </a:rPr>
              <a:t> </a:t>
            </a:r>
            <a:r>
              <a:rPr lang="en-US" sz="1800" b="0" i="0" u="none" strike="noStrike" dirty="0" err="1">
                <a:effectLst/>
                <a:latin typeface="Arial" panose="020B0604020202020204" pitchFamily="34" charset="0"/>
              </a:rPr>
              <a:t>ve</a:t>
            </a:r>
            <a:r>
              <a:rPr lang="en-US" sz="1800" b="0" i="0" u="none" strike="noStrike" dirty="0">
                <a:effectLst/>
                <a:latin typeface="Arial" panose="020B0604020202020204" pitchFamily="34" charset="0"/>
              </a:rPr>
              <a:t> </a:t>
            </a:r>
            <a:r>
              <a:rPr lang="en-US" sz="1800" b="0" i="0" u="none" strike="noStrike" dirty="0" err="1">
                <a:effectLst/>
                <a:latin typeface="Arial" panose="020B0604020202020204" pitchFamily="34" charset="0"/>
              </a:rPr>
              <a:t>değerlendirilmesi</a:t>
            </a:r>
            <a:r>
              <a:rPr lang="en-US" sz="1800" b="0" i="0" u="none" strike="noStrike" dirty="0">
                <a:effectLst/>
                <a:latin typeface="Arial" panose="020B0604020202020204" pitchFamily="34" charset="0"/>
              </a:rPr>
              <a:t>.</a:t>
            </a:r>
            <a:r>
              <a:rPr lang="tr-TR" sz="1800" b="0" i="0" u="none" strike="noStrike" dirty="0">
                <a:effectLst/>
                <a:latin typeface="Arial" panose="020B0604020202020204" pitchFamily="34" charset="0"/>
              </a:rPr>
              <a:t> </a:t>
            </a:r>
            <a:endParaRPr lang="tr-TR" sz="2800" b="0" i="0" u="none" strike="noStrike" dirty="0">
              <a:effectLst/>
              <a:latin typeface="Segoe UI" panose="020B0502040204020203" pitchFamily="34" charset="0"/>
            </a:endParaRPr>
          </a:p>
          <a:p>
            <a:pPr algn="l" rtl="0" fontAlgn="base"/>
            <a:r>
              <a:rPr lang="en-US" sz="1800" b="1" i="0" u="none" strike="noStrike" dirty="0">
                <a:effectLst/>
                <a:latin typeface="Arial" panose="020B0604020202020204" pitchFamily="34" charset="0"/>
              </a:rPr>
              <a:t>1.2. </a:t>
            </a:r>
            <a:r>
              <a:rPr lang="en-US" sz="1800" b="0" i="0" u="none" strike="noStrike" dirty="0" err="1">
                <a:effectLst/>
                <a:latin typeface="Arial" panose="020B0604020202020204" pitchFamily="34" charset="0"/>
              </a:rPr>
              <a:t>Araştırma</a:t>
            </a:r>
            <a:r>
              <a:rPr lang="en-US" sz="1800" b="0" i="0" u="none" strike="noStrike" dirty="0">
                <a:effectLst/>
                <a:latin typeface="Arial" panose="020B0604020202020204" pitchFamily="34" charset="0"/>
              </a:rPr>
              <a:t> </a:t>
            </a:r>
            <a:r>
              <a:rPr lang="en-US" sz="1800" b="0" i="0" u="none" strike="noStrike" dirty="0" err="1">
                <a:effectLst/>
                <a:latin typeface="Arial" panose="020B0604020202020204" pitchFamily="34" charset="0"/>
              </a:rPr>
              <a:t>sonuçlarının</a:t>
            </a:r>
            <a:r>
              <a:rPr lang="en-US" sz="1800" b="0" i="0" u="none" strike="noStrike" dirty="0">
                <a:effectLst/>
                <a:latin typeface="Arial" panose="020B0604020202020204" pitchFamily="34" charset="0"/>
              </a:rPr>
              <a:t>, </a:t>
            </a:r>
            <a:r>
              <a:rPr lang="en-US" sz="1800" b="0" i="0" u="none" strike="noStrike" dirty="0" err="1">
                <a:effectLst/>
                <a:latin typeface="Arial" panose="020B0604020202020204" pitchFamily="34" charset="0"/>
              </a:rPr>
              <a:t>bulguların</a:t>
            </a:r>
            <a:r>
              <a:rPr lang="en-US" sz="1800" b="0" i="0" u="none" strike="noStrike" dirty="0">
                <a:effectLst/>
                <a:latin typeface="Arial" panose="020B0604020202020204" pitchFamily="34" charset="0"/>
              </a:rPr>
              <a:t> </a:t>
            </a:r>
            <a:r>
              <a:rPr lang="en-US" sz="1800" b="0" i="0" u="none" strike="noStrike" dirty="0" err="1">
                <a:effectLst/>
                <a:latin typeface="Arial" panose="020B0604020202020204" pitchFamily="34" charset="0"/>
              </a:rPr>
              <a:t>ve</a:t>
            </a:r>
            <a:r>
              <a:rPr lang="en-US" sz="1800" b="0" i="0" u="none" strike="noStrike" dirty="0">
                <a:effectLst/>
                <a:latin typeface="Arial" panose="020B0604020202020204" pitchFamily="34" charset="0"/>
              </a:rPr>
              <a:t> </a:t>
            </a:r>
            <a:r>
              <a:rPr lang="en-US" sz="1800" b="0" i="0" u="none" strike="noStrike" dirty="0" err="1">
                <a:effectLst/>
                <a:latin typeface="Arial" panose="020B0604020202020204" pitchFamily="34" charset="0"/>
              </a:rPr>
              <a:t>uygulama</a:t>
            </a:r>
            <a:r>
              <a:rPr lang="en-US" sz="1800" b="0" i="0" u="none" strike="noStrike" dirty="0">
                <a:effectLst/>
                <a:latin typeface="Arial" panose="020B0604020202020204" pitchFamily="34" charset="0"/>
              </a:rPr>
              <a:t> </a:t>
            </a:r>
            <a:r>
              <a:rPr lang="en-US" sz="1800" b="0" i="0" u="none" strike="noStrike" dirty="0" err="1">
                <a:effectLst/>
                <a:latin typeface="Arial" panose="020B0604020202020204" pitchFamily="34" charset="0"/>
              </a:rPr>
              <a:t>sonuçlarının</a:t>
            </a:r>
            <a:r>
              <a:rPr lang="en-US" sz="1800" b="0" i="0" u="none" strike="noStrike" dirty="0">
                <a:effectLst/>
                <a:latin typeface="Arial" panose="020B0604020202020204" pitchFamily="34" charset="0"/>
              </a:rPr>
              <a:t> </a:t>
            </a:r>
            <a:r>
              <a:rPr lang="en-US" sz="1800" b="0" i="0" u="none" strike="noStrike" dirty="0" err="1">
                <a:effectLst/>
                <a:latin typeface="Arial" panose="020B0604020202020204" pitchFamily="34" charset="0"/>
              </a:rPr>
              <a:t>raporlanması</a:t>
            </a:r>
            <a:r>
              <a:rPr lang="en-US" sz="1800" b="0" i="0" u="none" strike="noStrike" dirty="0">
                <a:effectLst/>
                <a:latin typeface="Arial" panose="020B0604020202020204" pitchFamily="34" charset="0"/>
              </a:rPr>
              <a:t>.</a:t>
            </a:r>
            <a:r>
              <a:rPr lang="tr-TR" sz="1800" b="0" i="0" u="none" strike="noStrike" dirty="0">
                <a:effectLst/>
                <a:latin typeface="Arial" panose="020B0604020202020204" pitchFamily="34" charset="0"/>
              </a:rPr>
              <a:t> </a:t>
            </a:r>
            <a:endParaRPr lang="tr-TR" sz="2800" b="0" i="0" u="none" strike="noStrike" dirty="0">
              <a:effectLst/>
              <a:latin typeface="Segoe UI" panose="020B0502040204020203" pitchFamily="34" charset="0"/>
            </a:endParaRPr>
          </a:p>
          <a:p>
            <a:pPr algn="l" rtl="0" fontAlgn="base"/>
            <a:r>
              <a:rPr lang="en-US" sz="1800" b="1" i="0" u="none" strike="noStrike" dirty="0">
                <a:effectLst/>
                <a:latin typeface="Arial" panose="020B0604020202020204" pitchFamily="34" charset="0"/>
              </a:rPr>
              <a:t>1.3. </a:t>
            </a:r>
            <a:r>
              <a:rPr lang="en-US" sz="1800" b="0" i="0" u="none" strike="noStrike" dirty="0" err="1">
                <a:effectLst/>
                <a:latin typeface="Arial" panose="020B0604020202020204" pitchFamily="34" charset="0"/>
              </a:rPr>
              <a:t>Raporların</a:t>
            </a:r>
            <a:r>
              <a:rPr lang="en-US" sz="1800" b="0" i="0" u="none" strike="noStrike" dirty="0">
                <a:effectLst/>
                <a:latin typeface="Arial" panose="020B0604020202020204" pitchFamily="34" charset="0"/>
              </a:rPr>
              <a:t>, </a:t>
            </a:r>
            <a:r>
              <a:rPr lang="en-US" sz="1800" b="0" i="0" u="none" strike="noStrike" dirty="0" err="1">
                <a:effectLst/>
                <a:latin typeface="Arial" panose="020B0604020202020204" pitchFamily="34" charset="0"/>
              </a:rPr>
              <a:t>makalelerin</a:t>
            </a:r>
            <a:r>
              <a:rPr lang="en-US" sz="1800" b="0" i="0" u="none" strike="noStrike" dirty="0">
                <a:effectLst/>
                <a:latin typeface="Arial" panose="020B0604020202020204" pitchFamily="34" charset="0"/>
              </a:rPr>
              <a:t> </a:t>
            </a:r>
            <a:r>
              <a:rPr lang="en-US" sz="1800" b="0" i="0" u="none" strike="noStrike" dirty="0" err="1">
                <a:effectLst/>
                <a:latin typeface="Arial" panose="020B0604020202020204" pitchFamily="34" charset="0"/>
              </a:rPr>
              <a:t>ve</a:t>
            </a:r>
            <a:r>
              <a:rPr lang="en-US" sz="1800" b="0" i="0" u="none" strike="noStrike" dirty="0">
                <a:effectLst/>
                <a:latin typeface="Arial" panose="020B0604020202020204" pitchFamily="34" charset="0"/>
              </a:rPr>
              <a:t> </a:t>
            </a:r>
            <a:r>
              <a:rPr lang="en-US" sz="1800" b="0" i="0" u="none" strike="noStrike" dirty="0" err="1">
                <a:effectLst/>
                <a:latin typeface="Arial" panose="020B0604020202020204" pitchFamily="34" charset="0"/>
              </a:rPr>
              <a:t>diğer</a:t>
            </a:r>
            <a:r>
              <a:rPr lang="en-US" sz="1800" b="0" i="0" u="none" strike="noStrike" dirty="0">
                <a:effectLst/>
                <a:latin typeface="Arial" panose="020B0604020202020204" pitchFamily="34" charset="0"/>
              </a:rPr>
              <a:t> </a:t>
            </a:r>
            <a:r>
              <a:rPr lang="en-US" sz="1800" b="0" i="0" u="none" strike="noStrike" dirty="0" err="1">
                <a:effectLst/>
                <a:latin typeface="Arial" panose="020B0604020202020204" pitchFamily="34" charset="0"/>
              </a:rPr>
              <a:t>çıktıların</a:t>
            </a:r>
            <a:r>
              <a:rPr lang="en-US" sz="1800" b="0" i="0" u="none" strike="noStrike" dirty="0">
                <a:effectLst/>
                <a:latin typeface="Arial" panose="020B0604020202020204" pitchFamily="34" charset="0"/>
              </a:rPr>
              <a:t> </a:t>
            </a:r>
            <a:r>
              <a:rPr lang="en-US" sz="1800" b="0" i="0" u="none" strike="noStrike" dirty="0" err="1">
                <a:effectLst/>
                <a:latin typeface="Arial" panose="020B0604020202020204" pitchFamily="34" charset="0"/>
              </a:rPr>
              <a:t>ilgili</a:t>
            </a:r>
            <a:r>
              <a:rPr lang="en-US" sz="1800" b="0" i="0" u="none" strike="noStrike" dirty="0">
                <a:effectLst/>
                <a:latin typeface="Arial" panose="020B0604020202020204" pitchFamily="34" charset="0"/>
              </a:rPr>
              <a:t> </a:t>
            </a:r>
            <a:r>
              <a:rPr lang="en-US" sz="1800" b="0" i="0" u="none" strike="noStrike" dirty="0" err="1">
                <a:effectLst/>
                <a:latin typeface="Arial" panose="020B0604020202020204" pitchFamily="34" charset="0"/>
              </a:rPr>
              <a:t>platformlarda</a:t>
            </a:r>
            <a:r>
              <a:rPr lang="en-US" sz="1800" b="0" i="0" u="none" strike="noStrike" dirty="0">
                <a:effectLst/>
                <a:latin typeface="Arial" panose="020B0604020202020204" pitchFamily="34" charset="0"/>
              </a:rPr>
              <a:t> </a:t>
            </a:r>
            <a:r>
              <a:rPr lang="en-US" sz="1800" b="0" i="0" u="none" strike="noStrike" dirty="0" err="1">
                <a:effectLst/>
                <a:latin typeface="Arial" panose="020B0604020202020204" pitchFamily="34" charset="0"/>
              </a:rPr>
              <a:t>paylaşılması</a:t>
            </a:r>
            <a:r>
              <a:rPr lang="en-US" sz="1800" b="0" i="0" u="none" strike="noStrike" dirty="0">
                <a:effectLst/>
                <a:latin typeface="Arial" panose="020B0604020202020204" pitchFamily="34" charset="0"/>
              </a:rPr>
              <a:t>.</a:t>
            </a:r>
            <a:r>
              <a:rPr lang="tr-TR" sz="1800" b="0" i="0" u="none" strike="noStrike" dirty="0">
                <a:effectLst/>
                <a:latin typeface="Arial" panose="020B0604020202020204" pitchFamily="34" charset="0"/>
              </a:rPr>
              <a:t> </a:t>
            </a:r>
          </a:p>
          <a:p>
            <a:pPr algn="l" rtl="0" fontAlgn="base"/>
            <a:endParaRPr lang="tr-TR" sz="1800" b="0" i="0" u="none" strike="noStrike" dirty="0">
              <a:effectLst/>
              <a:latin typeface="Arial" panose="020B0604020202020204" pitchFamily="34" charset="0"/>
            </a:endParaRPr>
          </a:p>
          <a:p>
            <a:pPr algn="l" rtl="0" fontAlgn="base"/>
            <a:r>
              <a:rPr lang="en-US" sz="1800" b="1" i="0" u="none" strike="noStrike" dirty="0">
                <a:effectLst/>
                <a:latin typeface="Arial" panose="020B0604020202020204" pitchFamily="34" charset="0"/>
              </a:rPr>
              <a:t>Kim(</a:t>
            </a:r>
            <a:r>
              <a:rPr lang="en-US" sz="1800" b="1" i="0" u="none" strike="noStrike" dirty="0" err="1">
                <a:effectLst/>
                <a:latin typeface="Arial" panose="020B0604020202020204" pitchFamily="34" charset="0"/>
              </a:rPr>
              <a:t>ler</a:t>
            </a:r>
            <a:r>
              <a:rPr lang="en-US" sz="1800" b="1" i="0" u="none" strike="noStrike" dirty="0">
                <a:effectLst/>
                <a:latin typeface="Arial" panose="020B0604020202020204" pitchFamily="34" charset="0"/>
              </a:rPr>
              <a:t>) </a:t>
            </a:r>
            <a:r>
              <a:rPr lang="en-US" sz="1800" b="1" i="0" u="none" strike="noStrike" dirty="0" err="1">
                <a:effectLst/>
                <a:latin typeface="Arial" panose="020B0604020202020204" pitchFamily="34" charset="0"/>
              </a:rPr>
              <a:t>Tarafından</a:t>
            </a:r>
            <a:r>
              <a:rPr lang="en-US" sz="1800" b="1" i="0" u="none" strike="noStrike" dirty="0">
                <a:effectLst/>
                <a:latin typeface="Arial" panose="020B0604020202020204" pitchFamily="34" charset="0"/>
              </a:rPr>
              <a:t> </a:t>
            </a:r>
            <a:r>
              <a:rPr lang="en-US" sz="1800" b="1" i="0" u="none" strike="noStrike" dirty="0" err="1">
                <a:effectLst/>
                <a:latin typeface="Arial" panose="020B0604020202020204" pitchFamily="34" charset="0"/>
              </a:rPr>
              <a:t>Gerçekleştirileceği</a:t>
            </a:r>
            <a:r>
              <a:rPr lang="en-US" sz="1800" b="1" i="0" u="none" strike="noStrike" dirty="0">
                <a:effectLst/>
                <a:latin typeface="Arial" panose="020B0604020202020204" pitchFamily="34" charset="0"/>
              </a:rPr>
              <a:t>:</a:t>
            </a:r>
            <a:r>
              <a:rPr lang="tr-TR" sz="1800" b="0" i="0" u="none" strike="noStrike" dirty="0">
                <a:effectLst/>
                <a:latin typeface="Arial" panose="020B0604020202020204" pitchFamily="34" charset="0"/>
              </a:rPr>
              <a:t> </a:t>
            </a:r>
            <a:endParaRPr lang="tr-TR" sz="4000" b="0" i="0" u="none" strike="noStrike" dirty="0">
              <a:effectLst/>
              <a:latin typeface="Segoe UI" panose="020B0502040204020203" pitchFamily="34" charset="0"/>
            </a:endParaRPr>
          </a:p>
          <a:p>
            <a:pPr algn="l" rtl="0" fontAlgn="base"/>
            <a:r>
              <a:rPr lang="en-US" sz="1800" b="1" i="0" u="none" strike="noStrike" dirty="0">
                <a:effectLst/>
                <a:latin typeface="Arial" panose="020B0604020202020204" pitchFamily="34" charset="0"/>
              </a:rPr>
              <a:t>1.1. </a:t>
            </a:r>
            <a:r>
              <a:rPr lang="en-US" sz="1800" b="0" i="0" u="none" strike="noStrike" dirty="0">
                <a:solidFill>
                  <a:srgbClr val="000000"/>
                </a:solidFill>
                <a:effectLst/>
                <a:latin typeface="Arial" panose="020B0604020202020204" pitchFamily="34" charset="0"/>
              </a:rPr>
              <a:t>Ahmet </a:t>
            </a:r>
            <a:r>
              <a:rPr lang="en-US" sz="1800" b="0" i="0" u="none" strike="noStrike" dirty="0" err="1">
                <a:solidFill>
                  <a:srgbClr val="000000"/>
                </a:solidFill>
                <a:effectLst/>
                <a:latin typeface="Arial" panose="020B0604020202020204" pitchFamily="34" charset="0"/>
              </a:rPr>
              <a:t>Akib</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Gültekin</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Araştırmacı</a:t>
            </a:r>
            <a:r>
              <a:rPr lang="en-US" sz="1800" b="0" i="0" u="none" strike="noStrike" dirty="0">
                <a:solidFill>
                  <a:srgbClr val="000000"/>
                </a:solidFill>
                <a:effectLst/>
                <a:latin typeface="Arial" panose="020B0604020202020204" pitchFamily="34" charset="0"/>
              </a:rPr>
              <a:t>)</a:t>
            </a:r>
            <a:r>
              <a:rPr lang="tr-TR" sz="1800" b="0" i="0" u="none" strike="noStrike" dirty="0">
                <a:solidFill>
                  <a:srgbClr val="000000"/>
                </a:solidFill>
                <a:effectLst/>
                <a:latin typeface="Arial" panose="020B0604020202020204" pitchFamily="34" charset="0"/>
              </a:rPr>
              <a:t> </a:t>
            </a:r>
            <a:endParaRPr lang="tr-TR" sz="4000" b="0" i="0" u="none" strike="noStrike" dirty="0">
              <a:effectLst/>
              <a:latin typeface="Segoe UI" panose="020B0502040204020203" pitchFamily="34" charset="0"/>
            </a:endParaRPr>
          </a:p>
          <a:p>
            <a:pPr algn="l" rtl="0" fontAlgn="base"/>
            <a:r>
              <a:rPr lang="en-US" sz="1800" b="1" i="0" u="none" strike="noStrike" dirty="0">
                <a:effectLst/>
                <a:latin typeface="Arial" panose="020B0604020202020204" pitchFamily="34" charset="0"/>
              </a:rPr>
              <a:t>1.2. </a:t>
            </a:r>
            <a:r>
              <a:rPr lang="en-US" sz="1800" b="0" i="0" u="none" strike="noStrike" dirty="0">
                <a:solidFill>
                  <a:srgbClr val="000000"/>
                </a:solidFill>
                <a:effectLst/>
                <a:latin typeface="Arial" panose="020B0604020202020204" pitchFamily="34" charset="0"/>
              </a:rPr>
              <a:t>Yusuf Enes Kurt (</a:t>
            </a:r>
            <a:r>
              <a:rPr lang="en-US" sz="1800" b="0" i="0" u="none" strike="noStrike" dirty="0" err="1">
                <a:solidFill>
                  <a:srgbClr val="000000"/>
                </a:solidFill>
                <a:effectLst/>
                <a:latin typeface="Arial" panose="020B0604020202020204" pitchFamily="34" charset="0"/>
              </a:rPr>
              <a:t>Araştırmacı</a:t>
            </a:r>
            <a:r>
              <a:rPr lang="en-US" sz="1800" b="0" i="0" u="none" strike="noStrike" dirty="0">
                <a:solidFill>
                  <a:srgbClr val="000000"/>
                </a:solidFill>
                <a:effectLst/>
                <a:latin typeface="Arial" panose="020B0604020202020204" pitchFamily="34" charset="0"/>
              </a:rPr>
              <a:t>)</a:t>
            </a:r>
            <a:r>
              <a:rPr lang="tr-TR" sz="1800" b="0" i="0" u="none" strike="noStrike" dirty="0">
                <a:solidFill>
                  <a:srgbClr val="000000"/>
                </a:solidFill>
                <a:effectLst/>
                <a:latin typeface="Arial" panose="020B0604020202020204" pitchFamily="34" charset="0"/>
              </a:rPr>
              <a:t> </a:t>
            </a:r>
            <a:endParaRPr lang="tr-TR" sz="4000" b="0" i="0" u="none" strike="noStrike" dirty="0">
              <a:effectLst/>
              <a:latin typeface="Segoe UI" panose="020B0502040204020203" pitchFamily="34" charset="0"/>
            </a:endParaRPr>
          </a:p>
          <a:p>
            <a:pPr algn="l" rtl="0" fontAlgn="base"/>
            <a:r>
              <a:rPr lang="en-US" sz="1800" b="1" i="0" u="none" strike="noStrike" dirty="0">
                <a:effectLst/>
                <a:latin typeface="Arial" panose="020B0604020202020204" pitchFamily="34" charset="0"/>
              </a:rPr>
              <a:t>1.3.</a:t>
            </a:r>
            <a:r>
              <a:rPr lang="en-US" sz="1800" b="0" i="0" u="none" strike="noStrike" dirty="0">
                <a:solidFill>
                  <a:srgbClr val="000000"/>
                </a:solidFill>
                <a:effectLst/>
                <a:latin typeface="Arial" panose="020B0604020202020204" pitchFamily="34" charset="0"/>
              </a:rPr>
              <a:t> Ayşe </a:t>
            </a:r>
            <a:r>
              <a:rPr lang="en-US" sz="1800" b="0" i="0" u="none" strike="noStrike" dirty="0" err="1">
                <a:solidFill>
                  <a:srgbClr val="000000"/>
                </a:solidFill>
                <a:effectLst/>
                <a:latin typeface="Arial" panose="020B0604020202020204" pitchFamily="34" charset="0"/>
              </a:rPr>
              <a:t>Dalgalı</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Danışman</a:t>
            </a:r>
            <a:r>
              <a:rPr lang="en-US" sz="1800" b="0" i="0" u="none" strike="noStrike" dirty="0">
                <a:solidFill>
                  <a:srgbClr val="000000"/>
                </a:solidFill>
                <a:effectLst/>
                <a:latin typeface="Arial" panose="020B0604020202020204" pitchFamily="34" charset="0"/>
              </a:rPr>
              <a:t>)</a:t>
            </a:r>
            <a:r>
              <a:rPr lang="tr-TR" sz="1800" b="0" i="0" u="none" strike="noStrike" dirty="0">
                <a:solidFill>
                  <a:srgbClr val="000000"/>
                </a:solidFill>
                <a:effectLst/>
                <a:latin typeface="Arial" panose="020B0604020202020204" pitchFamily="34" charset="0"/>
              </a:rPr>
              <a:t> </a:t>
            </a:r>
            <a:endParaRPr lang="tr-TR" sz="4000" b="0" i="0" u="none" strike="noStrike" dirty="0">
              <a:effectLst/>
              <a:latin typeface="Segoe UI" panose="020B0502040204020203" pitchFamily="34" charset="0"/>
            </a:endParaRPr>
          </a:p>
          <a:p>
            <a:pPr algn="l" rtl="0" fontAlgn="base"/>
            <a:endParaRPr lang="tr-TR" sz="1800" b="0" i="0" u="none" strike="noStrike" dirty="0">
              <a:effectLst/>
              <a:latin typeface="Arial" panose="020B0604020202020204" pitchFamily="34" charset="0"/>
            </a:endParaRPr>
          </a:p>
          <a:p>
            <a:pPr algn="l" rtl="0" fontAlgn="base"/>
            <a:endParaRPr lang="tr-TR" sz="1800" b="0" i="0" u="none" strike="noStrike" dirty="0">
              <a:effectLst/>
              <a:latin typeface="Arial" panose="020B0604020202020204" pitchFamily="34" charset="0"/>
            </a:endParaRPr>
          </a:p>
          <a:p>
            <a:pPr algn="just" rtl="0" fontAlgn="base"/>
            <a:r>
              <a:rPr lang="en-US" sz="1800" b="1" i="0" u="none" strike="noStrike" dirty="0" err="1">
                <a:effectLst/>
                <a:latin typeface="Arial" panose="020B0604020202020204" pitchFamily="34" charset="0"/>
              </a:rPr>
              <a:t>İP’nin</a:t>
            </a:r>
            <a:r>
              <a:rPr lang="en-US" sz="1800" b="1" i="0" u="none" strike="noStrike" dirty="0">
                <a:effectLst/>
                <a:latin typeface="Arial" panose="020B0604020202020204" pitchFamily="34" charset="0"/>
              </a:rPr>
              <a:t> </a:t>
            </a:r>
            <a:r>
              <a:rPr lang="en-US" sz="1800" b="1" i="0" u="none" strike="noStrike" dirty="0" err="1">
                <a:effectLst/>
                <a:latin typeface="Arial" panose="020B0604020202020204" pitchFamily="34" charset="0"/>
              </a:rPr>
              <a:t>Başarı</a:t>
            </a:r>
            <a:r>
              <a:rPr lang="en-US" sz="1800" b="1" i="0" u="none" strike="noStrike" dirty="0">
                <a:effectLst/>
                <a:latin typeface="Arial" panose="020B0604020202020204" pitchFamily="34" charset="0"/>
              </a:rPr>
              <a:t> </a:t>
            </a:r>
            <a:r>
              <a:rPr lang="en-US" sz="1800" b="1" i="0" u="none" strike="noStrike" dirty="0" err="1">
                <a:effectLst/>
                <a:latin typeface="Arial" panose="020B0604020202020204" pitchFamily="34" charset="0"/>
              </a:rPr>
              <a:t>Ölçütü</a:t>
            </a:r>
            <a:r>
              <a:rPr lang="en-US" sz="1800" b="1" i="0" u="none" strike="noStrike" dirty="0">
                <a:effectLst/>
                <a:latin typeface="Arial" panose="020B0604020202020204" pitchFamily="34" charset="0"/>
              </a:rPr>
              <a:t>:</a:t>
            </a:r>
            <a:r>
              <a:rPr lang="tr-TR" sz="1800" b="0" i="0" u="none" strike="noStrike" dirty="0">
                <a:effectLst/>
                <a:latin typeface="Arial" panose="020B0604020202020204" pitchFamily="34" charset="0"/>
              </a:rPr>
              <a:t> </a:t>
            </a:r>
            <a:endParaRPr lang="tr-TR" sz="4000" b="0" i="0" u="none" strike="noStrike" dirty="0">
              <a:effectLst/>
              <a:latin typeface="Segoe UI" panose="020B0502040204020203" pitchFamily="34" charset="0"/>
            </a:endParaRPr>
          </a:p>
          <a:p>
            <a:pPr algn="just" rtl="0" fontAlgn="base"/>
            <a:r>
              <a:rPr lang="en-US" sz="1800" b="0" i="0" u="none" strike="noStrike" dirty="0" err="1">
                <a:effectLst/>
                <a:latin typeface="Arial" panose="020B0604020202020204" pitchFamily="34" charset="0"/>
              </a:rPr>
              <a:t>Elde</a:t>
            </a:r>
            <a:r>
              <a:rPr lang="en-US" sz="1800" b="0" i="0" u="none" strike="noStrike" dirty="0">
                <a:effectLst/>
                <a:latin typeface="Arial" panose="020B0604020202020204" pitchFamily="34" charset="0"/>
              </a:rPr>
              <a:t> </a:t>
            </a:r>
            <a:r>
              <a:rPr lang="en-US" sz="1800" b="0" i="0" u="none" strike="noStrike" dirty="0" err="1">
                <a:effectLst/>
                <a:latin typeface="Arial" panose="020B0604020202020204" pitchFamily="34" charset="0"/>
              </a:rPr>
              <a:t>edilen</a:t>
            </a:r>
            <a:r>
              <a:rPr lang="en-US" sz="1800" b="0" i="0" u="none" strike="noStrike" dirty="0">
                <a:effectLst/>
                <a:latin typeface="Arial" panose="020B0604020202020204" pitchFamily="34" charset="0"/>
              </a:rPr>
              <a:t> </a:t>
            </a:r>
            <a:r>
              <a:rPr lang="en-US" sz="1800" b="0" i="0" u="none" strike="noStrike" dirty="0" err="1">
                <a:effectLst/>
                <a:latin typeface="Arial" panose="020B0604020202020204" pitchFamily="34" charset="0"/>
              </a:rPr>
              <a:t>sonuçların</a:t>
            </a:r>
            <a:r>
              <a:rPr lang="en-US" sz="1800" b="0" i="0" u="none" strike="noStrike" dirty="0">
                <a:effectLst/>
                <a:latin typeface="Arial" panose="020B0604020202020204" pitchFamily="34" charset="0"/>
              </a:rPr>
              <a:t> </a:t>
            </a:r>
            <a:r>
              <a:rPr lang="en-US" sz="1800" b="0" i="0" u="none" strike="noStrike" dirty="0" err="1">
                <a:effectLst/>
                <a:latin typeface="Arial" panose="020B0604020202020204" pitchFamily="34" charset="0"/>
              </a:rPr>
              <a:t>ve</a:t>
            </a:r>
            <a:r>
              <a:rPr lang="en-US" sz="1800" b="0" i="0" u="none" strike="noStrike" dirty="0">
                <a:effectLst/>
                <a:latin typeface="Arial" panose="020B0604020202020204" pitchFamily="34" charset="0"/>
              </a:rPr>
              <a:t> </a:t>
            </a:r>
            <a:r>
              <a:rPr lang="en-US" sz="1800" b="0" i="0" u="none" strike="noStrike" dirty="0" err="1">
                <a:effectLst/>
                <a:latin typeface="Arial" panose="020B0604020202020204" pitchFamily="34" charset="0"/>
              </a:rPr>
              <a:t>bulguların</a:t>
            </a:r>
            <a:r>
              <a:rPr lang="en-US" sz="1800" b="0" i="0" u="none" strike="noStrike" dirty="0">
                <a:effectLst/>
                <a:latin typeface="Arial" panose="020B0604020202020204" pitchFamily="34" charset="0"/>
              </a:rPr>
              <a:t> </a:t>
            </a:r>
            <a:r>
              <a:rPr lang="en-US" sz="1800" b="0" i="0" u="none" strike="noStrike" dirty="0" err="1">
                <a:effectLst/>
                <a:latin typeface="Arial" panose="020B0604020202020204" pitchFamily="34" charset="0"/>
              </a:rPr>
              <a:t>açık</a:t>
            </a:r>
            <a:r>
              <a:rPr lang="en-US" sz="1800" b="0" i="0" u="none" strike="noStrike" dirty="0">
                <a:effectLst/>
                <a:latin typeface="Arial" panose="020B0604020202020204" pitchFamily="34" charset="0"/>
              </a:rPr>
              <a:t>, </a:t>
            </a:r>
            <a:r>
              <a:rPr lang="en-US" sz="1800" b="0" i="0" u="none" strike="noStrike" dirty="0" err="1">
                <a:effectLst/>
                <a:latin typeface="Arial" panose="020B0604020202020204" pitchFamily="34" charset="0"/>
              </a:rPr>
              <a:t>anlaşılır</a:t>
            </a:r>
            <a:r>
              <a:rPr lang="en-US" sz="1800" b="0" i="0" u="none" strike="noStrike" dirty="0">
                <a:effectLst/>
                <a:latin typeface="Arial" panose="020B0604020202020204" pitchFamily="34" charset="0"/>
              </a:rPr>
              <a:t> </a:t>
            </a:r>
            <a:r>
              <a:rPr lang="en-US" sz="1800" b="0" i="0" u="none" strike="noStrike" dirty="0" err="1">
                <a:effectLst/>
                <a:latin typeface="Arial" panose="020B0604020202020204" pitchFamily="34" charset="0"/>
              </a:rPr>
              <a:t>ve</a:t>
            </a:r>
            <a:r>
              <a:rPr lang="en-US" sz="1800" b="0" i="0" u="none" strike="noStrike" dirty="0">
                <a:effectLst/>
                <a:latin typeface="Arial" panose="020B0604020202020204" pitchFamily="34" charset="0"/>
              </a:rPr>
              <a:t> </a:t>
            </a:r>
            <a:r>
              <a:rPr lang="en-US" sz="1800" b="0" i="0" u="none" strike="noStrike" dirty="0" err="1">
                <a:effectLst/>
                <a:latin typeface="Arial" panose="020B0604020202020204" pitchFamily="34" charset="0"/>
              </a:rPr>
              <a:t>kapsamlı</a:t>
            </a:r>
            <a:r>
              <a:rPr lang="en-US" sz="1800" b="0" i="0" u="none" strike="noStrike" dirty="0">
                <a:effectLst/>
                <a:latin typeface="Arial" panose="020B0604020202020204" pitchFamily="34" charset="0"/>
              </a:rPr>
              <a:t> </a:t>
            </a:r>
            <a:r>
              <a:rPr lang="en-US" sz="1800" b="0" i="0" u="none" strike="noStrike" dirty="0" err="1">
                <a:effectLst/>
                <a:latin typeface="Arial" panose="020B0604020202020204" pitchFamily="34" charset="0"/>
              </a:rPr>
              <a:t>bir</a:t>
            </a:r>
            <a:r>
              <a:rPr lang="en-US" sz="1800" b="0" i="0" u="none" strike="noStrike" dirty="0">
                <a:effectLst/>
                <a:latin typeface="Arial" panose="020B0604020202020204" pitchFamily="34" charset="0"/>
              </a:rPr>
              <a:t> </a:t>
            </a:r>
            <a:r>
              <a:rPr lang="en-US" sz="1800" b="0" i="0" u="none" strike="noStrike" dirty="0" err="1">
                <a:effectLst/>
                <a:latin typeface="Arial" panose="020B0604020202020204" pitchFamily="34" charset="0"/>
              </a:rPr>
              <a:t>şekilde</a:t>
            </a:r>
            <a:r>
              <a:rPr lang="en-US" sz="1800" b="0" i="0" u="none" strike="noStrike" dirty="0">
                <a:effectLst/>
                <a:latin typeface="Arial" panose="020B0604020202020204" pitchFamily="34" charset="0"/>
              </a:rPr>
              <a:t> </a:t>
            </a:r>
            <a:r>
              <a:rPr lang="en-US" sz="1800" b="0" i="0" u="none" strike="noStrike" dirty="0" err="1">
                <a:effectLst/>
                <a:latin typeface="Arial" panose="020B0604020202020204" pitchFamily="34" charset="0"/>
              </a:rPr>
              <a:t>raporlanması</a:t>
            </a:r>
            <a:r>
              <a:rPr lang="en-US" sz="1800" b="0" i="0" u="none" strike="noStrike" dirty="0">
                <a:effectLst/>
                <a:latin typeface="Arial" panose="020B0604020202020204" pitchFamily="34" charset="0"/>
              </a:rPr>
              <a:t>.</a:t>
            </a:r>
            <a:r>
              <a:rPr lang="tr-TR" sz="1800" b="0" i="0" u="none" strike="noStrike" dirty="0">
                <a:effectLst/>
                <a:latin typeface="Arial" panose="020B0604020202020204" pitchFamily="34" charset="0"/>
              </a:rPr>
              <a:t> </a:t>
            </a:r>
            <a:endParaRPr lang="tr-TR" sz="4000" b="0" i="0" u="none" strike="noStrike" dirty="0">
              <a:effectLst/>
              <a:latin typeface="Segoe UI" panose="020B0502040204020203" pitchFamily="34" charset="0"/>
            </a:endParaRPr>
          </a:p>
          <a:p>
            <a:pPr algn="just" rtl="0" fontAlgn="base"/>
            <a:r>
              <a:rPr lang="en-US" sz="1800" b="0" i="0" u="none" strike="noStrike" dirty="0" err="1">
                <a:effectLst/>
                <a:latin typeface="Arial" panose="020B0604020202020204" pitchFamily="34" charset="0"/>
              </a:rPr>
              <a:t>Rapor</a:t>
            </a:r>
            <a:r>
              <a:rPr lang="en-US" sz="1800" b="0" i="0" u="none" strike="noStrike" dirty="0">
                <a:effectLst/>
                <a:latin typeface="Arial" panose="020B0604020202020204" pitchFamily="34" charset="0"/>
              </a:rPr>
              <a:t> </a:t>
            </a:r>
            <a:r>
              <a:rPr lang="en-US" sz="1800" b="0" i="0" u="none" strike="noStrike" dirty="0" err="1">
                <a:effectLst/>
                <a:latin typeface="Arial" panose="020B0604020202020204" pitchFamily="34" charset="0"/>
              </a:rPr>
              <a:t>ve</a:t>
            </a:r>
            <a:r>
              <a:rPr lang="en-US" sz="1800" b="0" i="0" u="none" strike="noStrike" dirty="0">
                <a:effectLst/>
                <a:latin typeface="Arial" panose="020B0604020202020204" pitchFamily="34" charset="0"/>
              </a:rPr>
              <a:t> </a:t>
            </a:r>
            <a:r>
              <a:rPr lang="en-US" sz="1800" b="0" i="0" u="none" strike="noStrike" dirty="0" err="1">
                <a:effectLst/>
                <a:latin typeface="Arial" panose="020B0604020202020204" pitchFamily="34" charset="0"/>
              </a:rPr>
              <a:t>makalelerin</a:t>
            </a:r>
            <a:r>
              <a:rPr lang="en-US" sz="1800" b="0" i="0" u="none" strike="noStrike" dirty="0">
                <a:effectLst/>
                <a:latin typeface="Arial" panose="020B0604020202020204" pitchFamily="34" charset="0"/>
              </a:rPr>
              <a:t> </a:t>
            </a:r>
            <a:r>
              <a:rPr lang="en-US" sz="1800" b="0" i="0" u="none" strike="noStrike" dirty="0" err="1">
                <a:effectLst/>
                <a:latin typeface="Arial" panose="020B0604020202020204" pitchFamily="34" charset="0"/>
              </a:rPr>
              <a:t>hedef</a:t>
            </a:r>
            <a:r>
              <a:rPr lang="en-US" sz="1800" b="0" i="0" u="none" strike="noStrike" dirty="0">
                <a:effectLst/>
                <a:latin typeface="Arial" panose="020B0604020202020204" pitchFamily="34" charset="0"/>
              </a:rPr>
              <a:t> </a:t>
            </a:r>
            <a:r>
              <a:rPr lang="en-US" sz="1800" b="0" i="0" u="none" strike="noStrike" dirty="0" err="1">
                <a:effectLst/>
                <a:latin typeface="Arial" panose="020B0604020202020204" pitchFamily="34" charset="0"/>
              </a:rPr>
              <a:t>kitleye</a:t>
            </a:r>
            <a:r>
              <a:rPr lang="en-US" sz="1800" b="0" i="0" u="none" strike="noStrike" dirty="0">
                <a:effectLst/>
                <a:latin typeface="Arial" panose="020B0604020202020204" pitchFamily="34" charset="0"/>
              </a:rPr>
              <a:t> </a:t>
            </a:r>
            <a:r>
              <a:rPr lang="en-US" sz="1800" b="0" i="0" u="none" strike="noStrike" dirty="0" err="1">
                <a:effectLst/>
                <a:latin typeface="Arial" panose="020B0604020202020204" pitchFamily="34" charset="0"/>
              </a:rPr>
              <a:t>ulaşması</a:t>
            </a:r>
            <a:r>
              <a:rPr lang="en-US" sz="1800" b="0" i="0" u="none" strike="noStrike" dirty="0">
                <a:effectLst/>
                <a:latin typeface="Arial" panose="020B0604020202020204" pitchFamily="34" charset="0"/>
              </a:rPr>
              <a:t> </a:t>
            </a:r>
            <a:r>
              <a:rPr lang="en-US" sz="1800" b="0" i="0" u="none" strike="noStrike" dirty="0" err="1">
                <a:effectLst/>
                <a:latin typeface="Arial" panose="020B0604020202020204" pitchFamily="34" charset="0"/>
              </a:rPr>
              <a:t>ve</a:t>
            </a:r>
            <a:r>
              <a:rPr lang="en-US" sz="1800" b="0" i="0" u="none" strike="noStrike" dirty="0">
                <a:effectLst/>
                <a:latin typeface="Arial" panose="020B0604020202020204" pitchFamily="34" charset="0"/>
              </a:rPr>
              <a:t> </a:t>
            </a:r>
            <a:r>
              <a:rPr lang="en-US" sz="1800" b="0" i="0" u="none" strike="noStrike" dirty="0" err="1">
                <a:effectLst/>
                <a:latin typeface="Arial" panose="020B0604020202020204" pitchFamily="34" charset="0"/>
              </a:rPr>
              <a:t>projenin</a:t>
            </a:r>
            <a:r>
              <a:rPr lang="en-US" sz="1800" b="0" i="0" u="none" strike="noStrike" dirty="0">
                <a:effectLst/>
                <a:latin typeface="Arial" panose="020B0604020202020204" pitchFamily="34" charset="0"/>
              </a:rPr>
              <a:t> </a:t>
            </a:r>
            <a:r>
              <a:rPr lang="en-US" sz="1800" b="0" i="0" u="none" strike="noStrike" dirty="0" err="1">
                <a:effectLst/>
                <a:latin typeface="Arial" panose="020B0604020202020204" pitchFamily="34" charset="0"/>
              </a:rPr>
              <a:t>görünürlüğünün</a:t>
            </a:r>
            <a:r>
              <a:rPr lang="en-US" sz="1800" b="0" i="0" u="none" strike="noStrike" dirty="0">
                <a:effectLst/>
                <a:latin typeface="Arial" panose="020B0604020202020204" pitchFamily="34" charset="0"/>
              </a:rPr>
              <a:t> </a:t>
            </a:r>
            <a:r>
              <a:rPr lang="en-US" sz="1800" b="0" i="0" u="none" strike="noStrike" dirty="0" err="1">
                <a:effectLst/>
                <a:latin typeface="Arial" panose="020B0604020202020204" pitchFamily="34" charset="0"/>
              </a:rPr>
              <a:t>artırılması</a:t>
            </a:r>
            <a:r>
              <a:rPr lang="en-US" sz="1800" b="0" i="0" u="none" strike="noStrike" dirty="0">
                <a:effectLst/>
                <a:latin typeface="Arial" panose="020B0604020202020204" pitchFamily="34" charset="0"/>
              </a:rPr>
              <a:t>.</a:t>
            </a:r>
            <a:r>
              <a:rPr lang="tr-TR" sz="1800" b="0" i="0" u="none" strike="noStrike" dirty="0">
                <a:effectLst/>
                <a:latin typeface="Arial" panose="020B0604020202020204" pitchFamily="34" charset="0"/>
              </a:rPr>
              <a:t> </a:t>
            </a:r>
            <a:endParaRPr lang="tr-TR" sz="4000" b="0" i="0" u="none" strike="noStrike" dirty="0">
              <a:effectLst/>
              <a:latin typeface="Segoe UI" panose="020B0502040204020203" pitchFamily="34" charset="0"/>
            </a:endParaRPr>
          </a:p>
          <a:p>
            <a:pPr algn="just" rtl="0" fontAlgn="base"/>
            <a:r>
              <a:rPr lang="en-US" sz="1800" b="0" i="0" u="none" strike="noStrike" dirty="0" err="1">
                <a:effectLst/>
                <a:latin typeface="Arial" panose="020B0604020202020204" pitchFamily="34" charset="0"/>
              </a:rPr>
              <a:t>Projenin</a:t>
            </a:r>
            <a:r>
              <a:rPr lang="en-US" sz="1800" b="0" i="0" u="none" strike="noStrike" dirty="0">
                <a:effectLst/>
                <a:latin typeface="Arial" panose="020B0604020202020204" pitchFamily="34" charset="0"/>
              </a:rPr>
              <a:t> </a:t>
            </a:r>
            <a:r>
              <a:rPr lang="en-US" sz="1800" b="0" i="0" u="none" strike="noStrike" dirty="0" err="1">
                <a:effectLst/>
                <a:latin typeface="Arial" panose="020B0604020202020204" pitchFamily="34" charset="0"/>
              </a:rPr>
              <a:t>sonuçlarının</a:t>
            </a:r>
            <a:r>
              <a:rPr lang="en-US" sz="1800" b="0" i="0" u="none" strike="noStrike" dirty="0">
                <a:effectLst/>
                <a:latin typeface="Arial" panose="020B0604020202020204" pitchFamily="34" charset="0"/>
              </a:rPr>
              <a:t> </a:t>
            </a:r>
            <a:r>
              <a:rPr lang="en-US" sz="1800" b="0" i="0" u="none" strike="noStrike" dirty="0" err="1">
                <a:effectLst/>
                <a:latin typeface="Arial" panose="020B0604020202020204" pitchFamily="34" charset="0"/>
              </a:rPr>
              <a:t>ilgili</a:t>
            </a:r>
            <a:r>
              <a:rPr lang="en-US" sz="1800" b="0" i="0" u="none" strike="noStrike" dirty="0">
                <a:effectLst/>
                <a:latin typeface="Arial" panose="020B0604020202020204" pitchFamily="34" charset="0"/>
              </a:rPr>
              <a:t> </a:t>
            </a:r>
            <a:r>
              <a:rPr lang="en-US" sz="1800" b="0" i="0" u="none" strike="noStrike" dirty="0" err="1">
                <a:effectLst/>
                <a:latin typeface="Arial" panose="020B0604020202020204" pitchFamily="34" charset="0"/>
              </a:rPr>
              <a:t>alanlarda</a:t>
            </a:r>
            <a:r>
              <a:rPr lang="en-US" sz="1800" b="0" i="0" u="none" strike="noStrike" dirty="0">
                <a:effectLst/>
                <a:latin typeface="Arial" panose="020B0604020202020204" pitchFamily="34" charset="0"/>
              </a:rPr>
              <a:t> </a:t>
            </a:r>
            <a:r>
              <a:rPr lang="en-US" sz="1800" b="0" i="0" u="none" strike="noStrike" dirty="0" err="1">
                <a:effectLst/>
                <a:latin typeface="Arial" panose="020B0604020202020204" pitchFamily="34" charset="0"/>
              </a:rPr>
              <a:t>uygulamaya</a:t>
            </a:r>
            <a:r>
              <a:rPr lang="en-US" sz="1800" b="0" i="0" u="none" strike="noStrike" dirty="0">
                <a:effectLst/>
                <a:latin typeface="Arial" panose="020B0604020202020204" pitchFamily="34" charset="0"/>
              </a:rPr>
              <a:t> </a:t>
            </a:r>
            <a:r>
              <a:rPr lang="en-US" sz="1800" b="0" i="0" u="none" strike="noStrike" dirty="0" err="1">
                <a:effectLst/>
                <a:latin typeface="Arial" panose="020B0604020202020204" pitchFamily="34" charset="0"/>
              </a:rPr>
              <a:t>ve</a:t>
            </a:r>
            <a:r>
              <a:rPr lang="en-US" sz="1800" b="0" i="0" u="none" strike="noStrike" dirty="0">
                <a:effectLst/>
                <a:latin typeface="Arial" panose="020B0604020202020204" pitchFamily="34" charset="0"/>
              </a:rPr>
              <a:t> </a:t>
            </a:r>
            <a:r>
              <a:rPr lang="en-US" sz="1800" b="0" i="0" u="none" strike="noStrike" dirty="0" err="1">
                <a:effectLst/>
                <a:latin typeface="Arial" panose="020B0604020202020204" pitchFamily="34" charset="0"/>
              </a:rPr>
              <a:t>politika</a:t>
            </a:r>
            <a:r>
              <a:rPr lang="en-US" sz="1800" b="0" i="0" u="none" strike="noStrike" dirty="0">
                <a:effectLst/>
                <a:latin typeface="Arial" panose="020B0604020202020204" pitchFamily="34" charset="0"/>
              </a:rPr>
              <a:t> </a:t>
            </a:r>
            <a:r>
              <a:rPr lang="en-US" sz="1800" b="0" i="0" u="none" strike="noStrike" dirty="0" err="1">
                <a:effectLst/>
                <a:latin typeface="Arial" panose="020B0604020202020204" pitchFamily="34" charset="0"/>
              </a:rPr>
              <a:t>yapımına</a:t>
            </a:r>
            <a:r>
              <a:rPr lang="en-US" sz="1800" b="0" i="0" u="none" strike="noStrike" dirty="0">
                <a:effectLst/>
                <a:latin typeface="Arial" panose="020B0604020202020204" pitchFamily="34" charset="0"/>
              </a:rPr>
              <a:t> </a:t>
            </a:r>
            <a:r>
              <a:rPr lang="en-US" sz="1800" b="0" i="0" u="none" strike="noStrike" dirty="0" err="1">
                <a:effectLst/>
                <a:latin typeface="Arial" panose="020B0604020202020204" pitchFamily="34" charset="0"/>
              </a:rPr>
              <a:t>etkili</a:t>
            </a:r>
            <a:r>
              <a:rPr lang="en-US" sz="1800" b="0" i="0" u="none" strike="noStrike" dirty="0">
                <a:effectLst/>
                <a:latin typeface="Arial" panose="020B0604020202020204" pitchFamily="34" charset="0"/>
              </a:rPr>
              <a:t> </a:t>
            </a:r>
            <a:r>
              <a:rPr lang="en-US" sz="1800" b="0" i="0" u="none" strike="noStrike" dirty="0" err="1">
                <a:effectLst/>
                <a:latin typeface="Arial" panose="020B0604020202020204" pitchFamily="34" charset="0"/>
              </a:rPr>
              <a:t>bir</a:t>
            </a:r>
            <a:r>
              <a:rPr lang="en-US" sz="1800" b="0" i="0" u="none" strike="noStrike" dirty="0">
                <a:effectLst/>
                <a:latin typeface="Arial" panose="020B0604020202020204" pitchFamily="34" charset="0"/>
              </a:rPr>
              <a:t> </a:t>
            </a:r>
            <a:r>
              <a:rPr lang="en-US" sz="1800" b="0" i="0" u="none" strike="noStrike" dirty="0" err="1">
                <a:effectLst/>
                <a:latin typeface="Arial" panose="020B0604020202020204" pitchFamily="34" charset="0"/>
              </a:rPr>
              <a:t>şekilde</a:t>
            </a:r>
            <a:r>
              <a:rPr lang="en-US" sz="1800" b="0" i="0" u="none" strike="noStrike" dirty="0">
                <a:effectLst/>
                <a:latin typeface="Arial" panose="020B0604020202020204" pitchFamily="34" charset="0"/>
              </a:rPr>
              <a:t> </a:t>
            </a:r>
            <a:r>
              <a:rPr lang="en-US" sz="1800" b="0" i="0" u="none" strike="noStrike" dirty="0" err="1">
                <a:effectLst/>
                <a:latin typeface="Arial" panose="020B0604020202020204" pitchFamily="34" charset="0"/>
              </a:rPr>
              <a:t>katkıda</a:t>
            </a:r>
            <a:r>
              <a:rPr lang="en-US" sz="1800" b="0" i="0" u="none" strike="noStrike" dirty="0">
                <a:effectLst/>
                <a:latin typeface="Arial" panose="020B0604020202020204" pitchFamily="34" charset="0"/>
              </a:rPr>
              <a:t> </a:t>
            </a:r>
            <a:r>
              <a:rPr lang="en-US" sz="1800" b="0" i="0" u="none" strike="noStrike" dirty="0" err="1">
                <a:effectLst/>
                <a:latin typeface="Arial" panose="020B0604020202020204" pitchFamily="34" charset="0"/>
              </a:rPr>
              <a:t>bulunması</a:t>
            </a:r>
            <a:r>
              <a:rPr lang="en-US" sz="1800" b="0" i="0" u="none" strike="noStrike" dirty="0">
                <a:effectLst/>
                <a:latin typeface="Arial" panose="020B0604020202020204" pitchFamily="34" charset="0"/>
              </a:rPr>
              <a:t>.</a:t>
            </a:r>
            <a:r>
              <a:rPr lang="tr-TR" sz="1800" b="0" i="0" u="none" strike="noStrike" dirty="0">
                <a:effectLst/>
                <a:latin typeface="Arial" panose="020B0604020202020204" pitchFamily="34" charset="0"/>
              </a:rPr>
              <a:t> </a:t>
            </a:r>
            <a:endParaRPr lang="tr-TR" sz="4000" b="0" i="0" u="none" strike="noStrike" dirty="0">
              <a:effectLst/>
              <a:latin typeface="Segoe UI" panose="020B0502040204020203" pitchFamily="34" charset="0"/>
            </a:endParaRPr>
          </a:p>
          <a:p>
            <a:pPr algn="l" rtl="0" fontAlgn="base"/>
            <a:endParaRPr lang="tr-TR" sz="1800" b="0" i="0" u="none" strike="noStrike" dirty="0">
              <a:effectLst/>
              <a:latin typeface="Arial" panose="020B0604020202020204" pitchFamily="34" charset="0"/>
            </a:endParaRPr>
          </a:p>
          <a:p>
            <a:pPr algn="l" rtl="0" fontAlgn="base"/>
            <a:endParaRPr lang="tr-TR" sz="1800" b="0" i="0" u="none" strike="noStrike" dirty="0">
              <a:effectLst/>
              <a:latin typeface="Arial" panose="020B0604020202020204" pitchFamily="34" charset="0"/>
            </a:endParaRPr>
          </a:p>
          <a:p>
            <a:pPr algn="just" rtl="0" fontAlgn="base"/>
            <a:r>
              <a:rPr lang="en-US" sz="1800" b="1" i="0" u="none" strike="noStrike" dirty="0">
                <a:effectLst/>
                <a:latin typeface="Arial" panose="020B0604020202020204" pitchFamily="34" charset="0"/>
              </a:rPr>
              <a:t>Ara </a:t>
            </a:r>
            <a:r>
              <a:rPr lang="en-US" sz="1800" b="1" i="0" u="none" strike="noStrike" dirty="0" err="1">
                <a:effectLst/>
                <a:latin typeface="Arial" panose="020B0604020202020204" pitchFamily="34" charset="0"/>
              </a:rPr>
              <a:t>Çıktılar</a:t>
            </a:r>
            <a:r>
              <a:rPr lang="en-US" sz="1800" b="1" i="0" u="none" strike="noStrike" dirty="0">
                <a:effectLst/>
                <a:latin typeface="Arial" panose="020B0604020202020204" pitchFamily="34" charset="0"/>
              </a:rPr>
              <a:t>: </a:t>
            </a:r>
            <a:r>
              <a:rPr lang="tr-TR" sz="1800" b="0" i="0" u="none" strike="noStrike" dirty="0">
                <a:effectLst/>
                <a:latin typeface="Arial" panose="020B0604020202020204" pitchFamily="34" charset="0"/>
              </a:rPr>
              <a:t> </a:t>
            </a:r>
            <a:endParaRPr lang="tr-TR" sz="4000" b="0" i="0" u="none" strike="noStrike" dirty="0">
              <a:effectLst/>
              <a:latin typeface="Segoe UI" panose="020B0502040204020203" pitchFamily="34" charset="0"/>
            </a:endParaRPr>
          </a:p>
          <a:p>
            <a:pPr algn="just" rtl="0" fontAlgn="base"/>
            <a:r>
              <a:rPr lang="en-US" sz="1800" b="1" i="0" u="none" strike="noStrike" dirty="0">
                <a:effectLst/>
                <a:latin typeface="Arial" panose="020B0604020202020204" pitchFamily="34" charset="0"/>
              </a:rPr>
              <a:t>1.1. </a:t>
            </a:r>
            <a:r>
              <a:rPr lang="en-US" sz="1800" b="0" i="0" u="none" strike="noStrike" dirty="0" err="1">
                <a:effectLst/>
                <a:latin typeface="Arial" panose="020B0604020202020204" pitchFamily="34" charset="0"/>
              </a:rPr>
              <a:t>Sonuçlar</a:t>
            </a:r>
            <a:r>
              <a:rPr lang="en-US" sz="1800" b="0" i="0" u="none" strike="noStrike" dirty="0">
                <a:effectLst/>
                <a:latin typeface="Arial" panose="020B0604020202020204" pitchFamily="34" charset="0"/>
              </a:rPr>
              <a:t> </a:t>
            </a:r>
            <a:r>
              <a:rPr lang="en-US" sz="1800" b="0" i="0" u="none" strike="noStrike" dirty="0" err="1">
                <a:effectLst/>
                <a:latin typeface="Arial" panose="020B0604020202020204" pitchFamily="34" charset="0"/>
              </a:rPr>
              <a:t>ve</a:t>
            </a:r>
            <a:r>
              <a:rPr lang="en-US" sz="1800" b="0" i="0" u="none" strike="noStrike" dirty="0">
                <a:effectLst/>
                <a:latin typeface="Arial" panose="020B0604020202020204" pitchFamily="34" charset="0"/>
              </a:rPr>
              <a:t> </a:t>
            </a:r>
            <a:r>
              <a:rPr lang="en-US" sz="1800" b="0" i="0" u="none" strike="noStrike" dirty="0" err="1">
                <a:effectLst/>
                <a:latin typeface="Arial" panose="020B0604020202020204" pitchFamily="34" charset="0"/>
              </a:rPr>
              <a:t>bulgular</a:t>
            </a:r>
            <a:r>
              <a:rPr lang="en-US" sz="1800" b="0" i="0" u="none" strike="noStrike" dirty="0">
                <a:effectLst/>
                <a:latin typeface="Arial" panose="020B0604020202020204" pitchFamily="34" charset="0"/>
              </a:rPr>
              <a:t> </a:t>
            </a:r>
            <a:r>
              <a:rPr lang="en-US" sz="1800" b="0" i="0" u="none" strike="noStrike" dirty="0" err="1">
                <a:effectLst/>
                <a:latin typeface="Arial" panose="020B0604020202020204" pitchFamily="34" charset="0"/>
              </a:rPr>
              <a:t>raporu</a:t>
            </a:r>
            <a:r>
              <a:rPr lang="en-US" sz="1800" b="0" i="0" u="none" strike="noStrike" dirty="0">
                <a:effectLst/>
                <a:latin typeface="Arial" panose="020B0604020202020204" pitchFamily="34" charset="0"/>
              </a:rPr>
              <a:t>.</a:t>
            </a:r>
            <a:r>
              <a:rPr lang="tr-TR" sz="1800" b="0" i="0" u="none" strike="noStrike" dirty="0">
                <a:effectLst/>
                <a:latin typeface="Arial" panose="020B0604020202020204" pitchFamily="34" charset="0"/>
              </a:rPr>
              <a:t> </a:t>
            </a:r>
            <a:endParaRPr lang="tr-TR" sz="4000" b="0" i="0" u="none" strike="noStrike" dirty="0">
              <a:effectLst/>
              <a:latin typeface="Segoe UI" panose="020B0502040204020203" pitchFamily="34" charset="0"/>
            </a:endParaRPr>
          </a:p>
          <a:p>
            <a:pPr algn="just" rtl="0" fontAlgn="base"/>
            <a:r>
              <a:rPr lang="en-US" sz="1800" b="1" i="0" u="none" strike="noStrike" dirty="0">
                <a:effectLst/>
                <a:latin typeface="Arial" panose="020B0604020202020204" pitchFamily="34" charset="0"/>
              </a:rPr>
              <a:t>1.2. </a:t>
            </a:r>
            <a:r>
              <a:rPr lang="en-US" sz="1800" b="0" i="0" u="none" strike="noStrike" dirty="0" err="1">
                <a:effectLst/>
                <a:latin typeface="Arial" panose="020B0604020202020204" pitchFamily="34" charset="0"/>
              </a:rPr>
              <a:t>Akademik</a:t>
            </a:r>
            <a:r>
              <a:rPr lang="en-US" sz="1800" b="0" i="0" u="none" strike="noStrike" dirty="0">
                <a:effectLst/>
                <a:latin typeface="Arial" panose="020B0604020202020204" pitchFamily="34" charset="0"/>
              </a:rPr>
              <a:t> </a:t>
            </a:r>
            <a:r>
              <a:rPr lang="en-US" sz="1800" b="0" i="0" u="none" strike="noStrike" dirty="0" err="1">
                <a:effectLst/>
                <a:latin typeface="Arial" panose="020B0604020202020204" pitchFamily="34" charset="0"/>
              </a:rPr>
              <a:t>makaleler</a:t>
            </a:r>
            <a:r>
              <a:rPr lang="en-US" sz="1800" b="0" i="0" u="none" strike="noStrike" dirty="0">
                <a:effectLst/>
                <a:latin typeface="Arial" panose="020B0604020202020204" pitchFamily="34" charset="0"/>
              </a:rPr>
              <a:t>, </a:t>
            </a:r>
            <a:r>
              <a:rPr lang="en-US" sz="1800" b="0" i="0" u="none" strike="noStrike" dirty="0" err="1">
                <a:effectLst/>
                <a:latin typeface="Arial" panose="020B0604020202020204" pitchFamily="34" charset="0"/>
              </a:rPr>
              <a:t>konferans</a:t>
            </a:r>
            <a:r>
              <a:rPr lang="en-US" sz="1800" b="0" i="0" u="none" strike="noStrike" dirty="0">
                <a:effectLst/>
                <a:latin typeface="Arial" panose="020B0604020202020204" pitchFamily="34" charset="0"/>
              </a:rPr>
              <a:t> </a:t>
            </a:r>
            <a:r>
              <a:rPr lang="en-US" sz="1800" b="0" i="0" u="none" strike="noStrike" dirty="0" err="1">
                <a:effectLst/>
                <a:latin typeface="Arial" panose="020B0604020202020204" pitchFamily="34" charset="0"/>
              </a:rPr>
              <a:t>sunumları</a:t>
            </a:r>
            <a:r>
              <a:rPr lang="en-US" sz="1800" b="0" i="0" u="none" strike="noStrike" dirty="0">
                <a:effectLst/>
                <a:latin typeface="Arial" panose="020B0604020202020204" pitchFamily="34" charset="0"/>
              </a:rPr>
              <a:t> </a:t>
            </a:r>
            <a:r>
              <a:rPr lang="en-US" sz="1800" b="0" i="0" u="none" strike="noStrike" dirty="0" err="1">
                <a:effectLst/>
                <a:latin typeface="Arial" panose="020B0604020202020204" pitchFamily="34" charset="0"/>
              </a:rPr>
              <a:t>ve</a:t>
            </a:r>
            <a:r>
              <a:rPr lang="en-US" sz="1800" b="0" i="0" u="none" strike="noStrike" dirty="0">
                <a:effectLst/>
                <a:latin typeface="Arial" panose="020B0604020202020204" pitchFamily="34" charset="0"/>
              </a:rPr>
              <a:t> </a:t>
            </a:r>
            <a:r>
              <a:rPr lang="en-US" sz="1800" b="0" i="0" u="none" strike="noStrike" dirty="0" err="1">
                <a:effectLst/>
                <a:latin typeface="Arial" panose="020B0604020202020204" pitchFamily="34" charset="0"/>
              </a:rPr>
              <a:t>diğer</a:t>
            </a:r>
            <a:r>
              <a:rPr lang="en-US" sz="1800" b="0" i="0" u="none" strike="noStrike" dirty="0">
                <a:effectLst/>
                <a:latin typeface="Arial" panose="020B0604020202020204" pitchFamily="34" charset="0"/>
              </a:rPr>
              <a:t> </a:t>
            </a:r>
            <a:r>
              <a:rPr lang="en-US" sz="1800" b="0" i="0" u="none" strike="noStrike" dirty="0" err="1">
                <a:effectLst/>
                <a:latin typeface="Arial" panose="020B0604020202020204" pitchFamily="34" charset="0"/>
              </a:rPr>
              <a:t>yayınlar</a:t>
            </a:r>
            <a:r>
              <a:rPr lang="en-US" sz="1800" b="0" i="0" u="none" strike="noStrike" dirty="0">
                <a:effectLst/>
                <a:latin typeface="Arial" panose="020B0604020202020204" pitchFamily="34" charset="0"/>
              </a:rPr>
              <a:t>.</a:t>
            </a:r>
            <a:r>
              <a:rPr lang="tr-TR" sz="1800" b="0" i="0" u="none" strike="noStrike" dirty="0">
                <a:effectLst/>
                <a:latin typeface="Arial" panose="020B0604020202020204" pitchFamily="34" charset="0"/>
              </a:rPr>
              <a:t> </a:t>
            </a:r>
            <a:endParaRPr lang="tr-TR" sz="4000" b="0" i="0" u="none" strike="noStrike" dirty="0">
              <a:effectLst/>
              <a:latin typeface="Segoe UI" panose="020B0502040204020203" pitchFamily="34" charset="0"/>
            </a:endParaRPr>
          </a:p>
          <a:p>
            <a:pPr algn="just" rtl="0" fontAlgn="base"/>
            <a:r>
              <a:rPr lang="en-US" sz="1800" b="1" i="0" u="none" strike="noStrike" dirty="0">
                <a:effectLst/>
                <a:latin typeface="Arial" panose="020B0604020202020204" pitchFamily="34" charset="0"/>
              </a:rPr>
              <a:t>1.3. </a:t>
            </a:r>
            <a:r>
              <a:rPr lang="en-US" sz="1800" b="0" i="0" u="none" strike="noStrike" dirty="0" err="1">
                <a:effectLst/>
                <a:latin typeface="Arial" panose="020B0604020202020204" pitchFamily="34" charset="0"/>
              </a:rPr>
              <a:t>Paydaşlarla</a:t>
            </a:r>
            <a:r>
              <a:rPr lang="en-US" sz="1800" b="0" i="0" u="none" strike="noStrike" dirty="0">
                <a:effectLst/>
                <a:latin typeface="Arial" panose="020B0604020202020204" pitchFamily="34" charset="0"/>
              </a:rPr>
              <a:t> </a:t>
            </a:r>
            <a:r>
              <a:rPr lang="en-US" sz="1800" b="0" i="0" u="none" strike="noStrike" dirty="0" err="1">
                <a:effectLst/>
                <a:latin typeface="Arial" panose="020B0604020202020204" pitchFamily="34" charset="0"/>
              </a:rPr>
              <a:t>ve</a:t>
            </a:r>
            <a:r>
              <a:rPr lang="en-US" sz="1800" b="0" i="0" u="none" strike="noStrike" dirty="0">
                <a:effectLst/>
                <a:latin typeface="Arial" panose="020B0604020202020204" pitchFamily="34" charset="0"/>
              </a:rPr>
              <a:t> </a:t>
            </a:r>
            <a:r>
              <a:rPr lang="en-US" sz="1800" b="0" i="0" u="none" strike="noStrike" dirty="0" err="1">
                <a:effectLst/>
                <a:latin typeface="Arial" panose="020B0604020202020204" pitchFamily="34" charset="0"/>
              </a:rPr>
              <a:t>hedef</a:t>
            </a:r>
            <a:r>
              <a:rPr lang="en-US" sz="1800" b="0" i="0" u="none" strike="noStrike" dirty="0">
                <a:effectLst/>
                <a:latin typeface="Arial" panose="020B0604020202020204" pitchFamily="34" charset="0"/>
              </a:rPr>
              <a:t> </a:t>
            </a:r>
            <a:r>
              <a:rPr lang="en-US" sz="1800" b="0" i="0" u="none" strike="noStrike" dirty="0" err="1">
                <a:effectLst/>
                <a:latin typeface="Arial" panose="020B0604020202020204" pitchFamily="34" charset="0"/>
              </a:rPr>
              <a:t>kitleyle</a:t>
            </a:r>
            <a:r>
              <a:rPr lang="en-US" sz="1800" b="0" i="0" u="none" strike="noStrike" dirty="0">
                <a:effectLst/>
                <a:latin typeface="Arial" panose="020B0604020202020204" pitchFamily="34" charset="0"/>
              </a:rPr>
              <a:t> </a:t>
            </a:r>
            <a:r>
              <a:rPr lang="en-US" sz="1800" b="0" i="0" u="none" strike="noStrike" dirty="0" err="1">
                <a:effectLst/>
                <a:latin typeface="Arial" panose="020B0604020202020204" pitchFamily="34" charset="0"/>
              </a:rPr>
              <a:t>paylaşım</a:t>
            </a:r>
            <a:r>
              <a:rPr lang="en-US" sz="1800" b="0" i="0" u="none" strike="noStrike" dirty="0">
                <a:effectLst/>
                <a:latin typeface="Arial" panose="020B0604020202020204" pitchFamily="34" charset="0"/>
              </a:rPr>
              <a:t> </a:t>
            </a:r>
            <a:r>
              <a:rPr lang="en-US" sz="1800" b="0" i="0" u="none" strike="noStrike" dirty="0" err="1">
                <a:effectLst/>
                <a:latin typeface="Arial" panose="020B0604020202020204" pitchFamily="34" charset="0"/>
              </a:rPr>
              <a:t>için</a:t>
            </a:r>
            <a:r>
              <a:rPr lang="en-US" sz="1800" b="0" i="0" u="none" strike="noStrike" dirty="0">
                <a:effectLst/>
                <a:latin typeface="Arial" panose="020B0604020202020204" pitchFamily="34" charset="0"/>
              </a:rPr>
              <a:t> </a:t>
            </a:r>
            <a:r>
              <a:rPr lang="en-US" sz="1800" b="0" i="0" u="none" strike="noStrike" dirty="0" err="1">
                <a:effectLst/>
                <a:latin typeface="Arial" panose="020B0604020202020204" pitchFamily="34" charset="0"/>
              </a:rPr>
              <a:t>hazırlanan</a:t>
            </a:r>
            <a:r>
              <a:rPr lang="en-US" sz="1800" b="0" i="0" u="none" strike="noStrike" dirty="0">
                <a:effectLst/>
                <a:latin typeface="Arial" panose="020B0604020202020204" pitchFamily="34" charset="0"/>
              </a:rPr>
              <a:t> </a:t>
            </a:r>
            <a:r>
              <a:rPr lang="en-US" sz="1800" b="0" i="0" u="none" strike="noStrike" dirty="0" err="1">
                <a:effectLst/>
                <a:latin typeface="Arial" panose="020B0604020202020204" pitchFamily="34" charset="0"/>
              </a:rPr>
              <a:t>bilgilendirici</a:t>
            </a:r>
            <a:r>
              <a:rPr lang="en-US" sz="1800" b="0" i="0" u="none" strike="noStrike" dirty="0">
                <a:effectLst/>
                <a:latin typeface="Arial" panose="020B0604020202020204" pitchFamily="34" charset="0"/>
              </a:rPr>
              <a:t> </a:t>
            </a:r>
            <a:r>
              <a:rPr lang="en-US" sz="1800" b="0" i="0" u="none" strike="noStrike" dirty="0" err="1">
                <a:effectLst/>
                <a:latin typeface="Arial" panose="020B0604020202020204" pitchFamily="34" charset="0"/>
              </a:rPr>
              <a:t>materyaller</a:t>
            </a:r>
            <a:r>
              <a:rPr lang="en-US" sz="1800" b="0" i="0" u="none" strike="noStrike" dirty="0">
                <a:effectLst/>
                <a:latin typeface="Arial" panose="020B0604020202020204" pitchFamily="34" charset="0"/>
              </a:rPr>
              <a:t>.</a:t>
            </a:r>
            <a:r>
              <a:rPr lang="tr-TR" sz="1800" b="0" i="0" u="none" strike="noStrike" dirty="0">
                <a:effectLst/>
                <a:latin typeface="Arial" panose="020B0604020202020204" pitchFamily="34" charset="0"/>
              </a:rPr>
              <a:t> </a:t>
            </a:r>
            <a:endParaRPr lang="tr-TR" sz="4000" b="0" i="0" u="none" strike="noStrike" dirty="0">
              <a:effectLst/>
              <a:latin typeface="Segoe UI" panose="020B0502040204020203" pitchFamily="34" charset="0"/>
            </a:endParaRPr>
          </a:p>
          <a:p>
            <a:pPr algn="l" rtl="0" fontAlgn="base"/>
            <a:endParaRPr lang="tr-TR" sz="2800" b="0" i="0" u="none" strike="noStrike" dirty="0">
              <a:effectLst/>
              <a:latin typeface="Segoe UI" panose="020B0502040204020203" pitchFamily="34" charset="0"/>
            </a:endParaRPr>
          </a:p>
        </p:txBody>
      </p:sp>
      <p:sp>
        <p:nvSpPr>
          <p:cNvPr id="4" name="Slide Number Placeholder 3"/>
          <p:cNvSpPr>
            <a:spLocks noGrp="1"/>
          </p:cNvSpPr>
          <p:nvPr>
            <p:ph type="sldNum" sz="quarter" idx="5"/>
          </p:nvPr>
        </p:nvSpPr>
        <p:spPr/>
        <p:txBody>
          <a:bodyPr/>
          <a:lstStyle/>
          <a:p>
            <a:fld id="{31082173-E209-43AD-8FDD-E8413C011A86}" type="slidenum">
              <a:rPr lang="en-TR" smtClean="0"/>
              <a:t>22</a:t>
            </a:fld>
            <a:endParaRPr lang="en-TR"/>
          </a:p>
        </p:txBody>
      </p:sp>
    </p:spTree>
    <p:extLst>
      <p:ext uri="{BB962C8B-B14F-4D97-AF65-F5344CB8AC3E}">
        <p14:creationId xmlns:p14="http://schemas.microsoft.com/office/powerpoint/2010/main" val="271351454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rtl="0" fontAlgn="base"/>
            <a:r>
              <a:rPr lang="tr-TR" sz="1800" b="0" i="0" u="none" strike="noStrike" dirty="0">
                <a:effectLst/>
                <a:latin typeface="Arial" panose="020B0604020202020204" pitchFamily="34" charset="0"/>
              </a:rPr>
              <a:t>Proje başarıyla gerçekleştirildiği takdirde projeden elde edilmesi öngörülen çıktılar, bu çıktıların paylaşımı ve yayılımına yönelik faaliyet(</a:t>
            </a:r>
            <a:r>
              <a:rPr lang="tr-TR" sz="1800" b="0" i="0" u="none" strike="noStrike" dirty="0" err="1">
                <a:effectLst/>
                <a:latin typeface="Arial" panose="020B0604020202020204" pitchFamily="34" charset="0"/>
              </a:rPr>
              <a:t>ler</a:t>
            </a:r>
            <a:r>
              <a:rPr lang="tr-TR" sz="1800" b="0" i="0" u="none" strike="noStrike" dirty="0">
                <a:effectLst/>
                <a:latin typeface="Arial" panose="020B0604020202020204" pitchFamily="34" charset="0"/>
              </a:rPr>
              <a:t>)/ürün(</a:t>
            </a:r>
            <a:r>
              <a:rPr lang="tr-TR" sz="1800" b="0" i="0" u="none" strike="noStrike" dirty="0" err="1">
                <a:effectLst/>
                <a:latin typeface="Arial" panose="020B0604020202020204" pitchFamily="34" charset="0"/>
              </a:rPr>
              <a:t>ler</a:t>
            </a:r>
            <a:r>
              <a:rPr lang="tr-TR" sz="1800" b="0" i="0" u="none" strike="noStrike" dirty="0">
                <a:effectLst/>
                <a:latin typeface="Arial" panose="020B0604020202020204" pitchFamily="34" charset="0"/>
              </a:rPr>
              <a:t>)/hizmet(</a:t>
            </a:r>
            <a:r>
              <a:rPr lang="tr-TR" sz="1800" b="0" i="0" u="none" strike="noStrike" dirty="0" err="1">
                <a:effectLst/>
                <a:latin typeface="Arial" panose="020B0604020202020204" pitchFamily="34" charset="0"/>
              </a:rPr>
              <a:t>ler</a:t>
            </a:r>
            <a:r>
              <a:rPr lang="tr-TR" sz="1800" b="0" i="0" u="none" strike="noStrike" dirty="0">
                <a:effectLst/>
                <a:latin typeface="Arial" panose="020B0604020202020204" pitchFamily="34" charset="0"/>
              </a:rPr>
              <a:t>) ile projeden oluşması öngörülen etkiler kısa ve net cümlelerle ilgili bölümde belirtilmelidir.  </a:t>
            </a:r>
            <a:endParaRPr lang="tr-TR" b="0" i="0" u="none" strike="noStrike" dirty="0">
              <a:effectLst/>
              <a:latin typeface="Segoe UI" panose="020B0502040204020203" pitchFamily="34" charset="0"/>
            </a:endParaRPr>
          </a:p>
          <a:p>
            <a:pPr algn="just" rtl="0" fontAlgn="base"/>
            <a:r>
              <a:rPr lang="tr-TR" sz="1800" b="0" i="0" u="none" strike="noStrike" dirty="0">
                <a:effectLst/>
                <a:latin typeface="Arial" panose="020B0604020202020204" pitchFamily="34" charset="0"/>
              </a:rPr>
              <a:t>  </a:t>
            </a:r>
            <a:endParaRPr lang="tr-TR" b="0" i="0" u="none" strike="noStrike" dirty="0">
              <a:effectLst/>
              <a:latin typeface="Segoe UI" panose="020B0502040204020203" pitchFamily="34" charset="0"/>
            </a:endParaRPr>
          </a:p>
          <a:p>
            <a:pPr algn="l" rtl="0" fontAlgn="base">
              <a:buFont typeface="+mj-lt"/>
              <a:buAutoNum type="arabicPeriod" startAt="3"/>
            </a:pPr>
            <a:r>
              <a:rPr lang="tr-TR" sz="1800" b="1" i="0" u="none" strike="noStrike" dirty="0">
                <a:effectLst/>
                <a:latin typeface="Arial" panose="020B0604020202020204" pitchFamily="34" charset="0"/>
              </a:rPr>
              <a:t>Projeden Elde Edilmesi Öngörülen Çıktılara İlişkin Bilgiler</a:t>
            </a:r>
            <a:r>
              <a:rPr lang="tr-TR" sz="1800" b="0" i="0" u="none" strike="noStrike" dirty="0">
                <a:effectLst/>
                <a:latin typeface="Arial" panose="020B0604020202020204" pitchFamily="34" charset="0"/>
              </a:rPr>
              <a:t> </a:t>
            </a:r>
          </a:p>
          <a:p>
            <a:pPr algn="l" rtl="0" fontAlgn="base"/>
            <a:r>
              <a:rPr lang="tr-TR" sz="1800" b="1" i="0" u="none" strike="noStrike" dirty="0">
                <a:effectLst/>
                <a:latin typeface="Arial" panose="020B0604020202020204" pitchFamily="34" charset="0"/>
              </a:rPr>
              <a:t> </a:t>
            </a:r>
            <a:r>
              <a:rPr lang="tr-TR" sz="1800" b="0" i="0" u="none" strike="noStrike" dirty="0">
                <a:effectLst/>
                <a:latin typeface="Arial" panose="020B0604020202020204" pitchFamily="34" charset="0"/>
              </a:rPr>
              <a:t> </a:t>
            </a:r>
            <a:endParaRPr lang="tr-TR" b="0" i="0" u="none" strike="noStrike" dirty="0">
              <a:effectLst/>
              <a:latin typeface="Segoe UI" panose="020B0502040204020203" pitchFamily="34" charset="0"/>
            </a:endParaRPr>
          </a:p>
          <a:p>
            <a:pPr algn="just" rtl="0" fontAlgn="base"/>
            <a:r>
              <a:rPr lang="tr-TR" sz="1800" b="0" i="0" u="none" strike="noStrike" dirty="0">
                <a:effectLst/>
                <a:latin typeface="Arial" panose="020B0604020202020204" pitchFamily="34" charset="0"/>
              </a:rPr>
              <a:t>Bu bölümde, projeden elde edilmesi öngörülen çıktılara yer verilmelidir. Söz konusu çıktılar, amaçlarına göre belirlenen kategorilere ayrılarak belirtilmeli, nicel gösterge ve hedeflere dayandırılmalı ve varsa bu çıktıları kullanacak kurum/kuruluş(</a:t>
            </a:r>
            <a:r>
              <a:rPr lang="tr-TR" sz="1800" b="0" i="0" u="none" strike="noStrike" dirty="0" err="1">
                <a:effectLst/>
                <a:latin typeface="Arial" panose="020B0604020202020204" pitchFamily="34" charset="0"/>
              </a:rPr>
              <a:t>lar</a:t>
            </a:r>
            <a:r>
              <a:rPr lang="tr-TR" sz="1800" b="0" i="0" u="none" strike="noStrike" dirty="0">
                <a:effectLst/>
                <a:latin typeface="Arial" panose="020B0604020202020204" pitchFamily="34" charset="0"/>
              </a:rPr>
              <a:t>)a ilişkin bilgi verilmelidir. Her bir çıktının elde edilmesinin öngörüldüğü zaman aralığı belirtilmelidir.</a:t>
            </a:r>
            <a:endParaRPr lang="tr-TR" b="0" i="0" u="none" strike="noStrike" dirty="0">
              <a:effectLst/>
              <a:latin typeface="Segoe UI" panose="020B0502040204020203" pitchFamily="34" charset="0"/>
            </a:endParaRPr>
          </a:p>
          <a:p>
            <a:endParaRPr lang="en-TR" dirty="0"/>
          </a:p>
          <a:p>
            <a:r>
              <a:rPr lang="tr-TR" sz="1800" b="0" i="0" u="none" strike="noStrike" dirty="0">
                <a:effectLst/>
                <a:latin typeface="Arial" panose="020B0604020202020204" pitchFamily="34" charset="0"/>
              </a:rPr>
              <a:t>(*) Proje başlangıcından itibaren 6 aylık süreler halinde belirtilmelidir (</a:t>
            </a:r>
            <a:r>
              <a:rPr lang="tr-TR" sz="1800" b="0" i="0" u="none" strike="noStrike" dirty="0" err="1">
                <a:effectLst/>
                <a:latin typeface="Arial" panose="020B0604020202020204" pitchFamily="34" charset="0"/>
              </a:rPr>
              <a:t>Örn</a:t>
            </a:r>
            <a:r>
              <a:rPr lang="tr-TR" sz="1800" b="0" i="0" u="none" strike="noStrike" dirty="0">
                <a:effectLst/>
                <a:latin typeface="Arial" panose="020B0604020202020204" pitchFamily="34" charset="0"/>
              </a:rPr>
              <a:t>. 0-6 ay/6-12 ay/12-18 ay, Proje sonrası vb.).  </a:t>
            </a:r>
            <a:endParaRPr lang="en-TR" dirty="0"/>
          </a:p>
        </p:txBody>
      </p:sp>
      <p:sp>
        <p:nvSpPr>
          <p:cNvPr id="4" name="Slide Number Placeholder 3"/>
          <p:cNvSpPr>
            <a:spLocks noGrp="1"/>
          </p:cNvSpPr>
          <p:nvPr>
            <p:ph type="sldNum" sz="quarter" idx="5"/>
          </p:nvPr>
        </p:nvSpPr>
        <p:spPr/>
        <p:txBody>
          <a:bodyPr/>
          <a:lstStyle/>
          <a:p>
            <a:fld id="{31082173-E209-43AD-8FDD-E8413C011A86}" type="slidenum">
              <a:rPr lang="en-TR" smtClean="0"/>
              <a:t>24</a:t>
            </a:fld>
            <a:endParaRPr lang="en-TR"/>
          </a:p>
        </p:txBody>
      </p:sp>
    </p:spTree>
    <p:extLst>
      <p:ext uri="{BB962C8B-B14F-4D97-AF65-F5344CB8AC3E}">
        <p14:creationId xmlns:p14="http://schemas.microsoft.com/office/powerpoint/2010/main" val="208257061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sz="1800" b="0" i="0" u="none" strike="noStrike" dirty="0">
                <a:effectLst/>
                <a:latin typeface="Arial" panose="020B0604020202020204" pitchFamily="34" charset="0"/>
              </a:rPr>
              <a:t>Proje faaliyetleri boyunca elde edilecek çıktıların ve ulaşılacak sonuçların ilgili paydaşlar ve olası kullanıcılara ulaştırılması ve yayılmasına yönelik yapılacak olan toplantı, </a:t>
            </a:r>
            <a:r>
              <a:rPr lang="tr-TR" sz="1800" b="0" i="0" u="none" strike="noStrike" dirty="0" err="1">
                <a:effectLst/>
                <a:latin typeface="Arial" panose="020B0604020202020204" pitchFamily="34" charset="0"/>
              </a:rPr>
              <a:t>çalıştay</a:t>
            </a:r>
            <a:r>
              <a:rPr lang="tr-TR" sz="1800" b="0" i="0" u="none" strike="noStrike" dirty="0">
                <a:effectLst/>
                <a:latin typeface="Arial" panose="020B0604020202020204" pitchFamily="34" charset="0"/>
              </a:rPr>
              <a:t>, eğitim, web sitesi, medya, fuar, proje pazarı ve benzeri etkinlikler aşağıdaki tabloda verilmelidir.  </a:t>
            </a:r>
            <a:endParaRPr lang="en-TR" dirty="0"/>
          </a:p>
        </p:txBody>
      </p:sp>
      <p:sp>
        <p:nvSpPr>
          <p:cNvPr id="4" name="Slide Number Placeholder 3"/>
          <p:cNvSpPr>
            <a:spLocks noGrp="1"/>
          </p:cNvSpPr>
          <p:nvPr>
            <p:ph type="sldNum" sz="quarter" idx="5"/>
          </p:nvPr>
        </p:nvSpPr>
        <p:spPr/>
        <p:txBody>
          <a:bodyPr/>
          <a:lstStyle/>
          <a:p>
            <a:fld id="{31082173-E209-43AD-8FDD-E8413C011A86}" type="slidenum">
              <a:rPr lang="en-TR" smtClean="0"/>
              <a:t>25</a:t>
            </a:fld>
            <a:endParaRPr lang="en-TR"/>
          </a:p>
        </p:txBody>
      </p:sp>
    </p:spTree>
    <p:extLst>
      <p:ext uri="{BB962C8B-B14F-4D97-AF65-F5344CB8AC3E}">
        <p14:creationId xmlns:p14="http://schemas.microsoft.com/office/powerpoint/2010/main" val="42140962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rtl="0" fontAlgn="base"/>
            <a:r>
              <a:rPr lang="tr-TR" sz="1800" b="0" i="0" u="none" strike="noStrike" dirty="0">
                <a:effectLst/>
                <a:latin typeface="Arial" panose="020B0604020202020204" pitchFamily="34" charset="0"/>
              </a:rPr>
              <a:t>Proje başarıyla gerçekleştirildiği takdirde projeden oluşması öngörülen  </a:t>
            </a:r>
            <a:endParaRPr lang="tr-TR" b="0" i="0" u="none" strike="noStrike" dirty="0">
              <a:effectLst/>
              <a:latin typeface="Segoe UI" panose="020B0502040204020203" pitchFamily="34" charset="0"/>
            </a:endParaRPr>
          </a:p>
          <a:p>
            <a:pPr algn="just" rtl="0" fontAlgn="base">
              <a:buFont typeface="Arial" panose="020B0604020202020204" pitchFamily="34" charset="0"/>
              <a:buChar char="•"/>
            </a:pPr>
            <a:r>
              <a:rPr lang="tr-TR" sz="1800" b="0" i="0" u="none" strike="noStrike" dirty="0">
                <a:effectLst/>
                <a:latin typeface="Arial" panose="020B0604020202020204" pitchFamily="34" charset="0"/>
              </a:rPr>
              <a:t>Toplumsal/kültürel etki, </a:t>
            </a:r>
          </a:p>
          <a:p>
            <a:pPr algn="just" rtl="0" fontAlgn="base">
              <a:buFont typeface="Arial" panose="020B0604020202020204" pitchFamily="34" charset="0"/>
              <a:buChar char="•"/>
            </a:pPr>
            <a:r>
              <a:rPr lang="tr-TR" sz="1800" b="0" i="0" u="none" strike="noStrike" dirty="0">
                <a:effectLst/>
                <a:latin typeface="Arial" panose="020B0604020202020204" pitchFamily="34" charset="0"/>
              </a:rPr>
              <a:t>Ekonomik etki,  </a:t>
            </a:r>
          </a:p>
          <a:p>
            <a:pPr algn="just" rtl="0" fontAlgn="base">
              <a:buFont typeface="Arial" panose="020B0604020202020204" pitchFamily="34" charset="0"/>
              <a:buChar char="•"/>
            </a:pPr>
            <a:r>
              <a:rPr lang="tr-TR" sz="1800" b="0" i="0" u="none" strike="noStrike" dirty="0">
                <a:effectLst/>
                <a:latin typeface="Arial" panose="020B0604020202020204" pitchFamily="34" charset="0"/>
              </a:rPr>
              <a:t>Ulusal Güvenlik etkisi  </a:t>
            </a:r>
          </a:p>
          <a:p>
            <a:pPr algn="just" rtl="0" fontAlgn="base"/>
            <a:r>
              <a:rPr lang="tr-TR" sz="1800" b="0" i="0" u="none" strike="noStrike" dirty="0">
                <a:effectLst/>
                <a:latin typeface="Arial" panose="020B0604020202020204" pitchFamily="34" charset="0"/>
              </a:rPr>
              <a:t>  </a:t>
            </a:r>
            <a:endParaRPr lang="tr-TR" b="0" i="0" u="none" strike="noStrike" dirty="0">
              <a:effectLst/>
              <a:latin typeface="Segoe UI" panose="020B0502040204020203" pitchFamily="34" charset="0"/>
            </a:endParaRPr>
          </a:p>
          <a:p>
            <a:pPr algn="just" rtl="0" fontAlgn="base"/>
            <a:r>
              <a:rPr lang="tr-TR" sz="1800" b="0" i="0" u="none" strike="noStrike" dirty="0">
                <a:effectLst/>
                <a:latin typeface="Arial" panose="020B0604020202020204" pitchFamily="34" charset="0"/>
              </a:rPr>
              <a:t>Proje Başvuru Sisteminde (PBS) seçilen </a:t>
            </a:r>
            <a:r>
              <a:rPr lang="tr-TR" sz="1800" b="0" i="0" u="sng" strike="noStrike" dirty="0">
                <a:solidFill>
                  <a:srgbClr val="0000FF"/>
                </a:solidFill>
                <a:effectLst/>
                <a:latin typeface="Arial" panose="020B0604020202020204" pitchFamily="34" charset="0"/>
                <a:hlinkClick r:id="rId3"/>
              </a:rPr>
              <a:t>12. Kalkınma Planı</a:t>
            </a:r>
            <a:r>
              <a:rPr lang="tr-TR" sz="1800" b="0" i="0" u="none" strike="noStrike" dirty="0">
                <a:effectLst/>
                <a:latin typeface="Arial" panose="020B0604020202020204" pitchFamily="34" charset="0"/>
              </a:rPr>
              <a:t> hedefleri ve politikaları çerçevesinde hedef kitle/alan belirtilerek açıklanmalıdır. Beklenen etkiler doğrulanabilir ve ölçülebilir olmalıdır. Etkilerin oluşma zamanına ilişkin öngörüler belirtilmelidir. Önerilen projeden oluşması öngörülen etkiler ile bu etkilerin 12. Kalkınma Planı hedef ve politikalarına sağlayacağı katkılar bu bölümde yapılacak açıklamalar çerçevesinde değerlendirecektir. Şayet projeden oluşması öngörülen herhangi bir etki ve bu etkilerin 12. Kalkınma Planı hedef ve politikaları ile ilişkisi mevcut değilse bu durum açıkça belirtilmelidir.  </a:t>
            </a:r>
            <a:endParaRPr lang="tr-TR" b="0" i="0" u="none" strike="noStrike" dirty="0">
              <a:effectLst/>
              <a:latin typeface="Segoe UI" panose="020B0502040204020203" pitchFamily="34" charset="0"/>
            </a:endParaRPr>
          </a:p>
          <a:p>
            <a:endParaRPr lang="en-TR" dirty="0"/>
          </a:p>
        </p:txBody>
      </p:sp>
      <p:sp>
        <p:nvSpPr>
          <p:cNvPr id="4" name="Slide Number Placeholder 3"/>
          <p:cNvSpPr>
            <a:spLocks noGrp="1"/>
          </p:cNvSpPr>
          <p:nvPr>
            <p:ph type="sldNum" sz="quarter" idx="5"/>
          </p:nvPr>
        </p:nvSpPr>
        <p:spPr/>
        <p:txBody>
          <a:bodyPr/>
          <a:lstStyle/>
          <a:p>
            <a:fld id="{31082173-E209-43AD-8FDD-E8413C011A86}" type="slidenum">
              <a:rPr lang="en-TR" smtClean="0"/>
              <a:t>26</a:t>
            </a:fld>
            <a:endParaRPr lang="en-TR"/>
          </a:p>
        </p:txBody>
      </p:sp>
    </p:spTree>
    <p:extLst>
      <p:ext uri="{BB962C8B-B14F-4D97-AF65-F5344CB8AC3E}">
        <p14:creationId xmlns:p14="http://schemas.microsoft.com/office/powerpoint/2010/main" val="105351828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sz="1200" dirty="0">
                <a:ea typeface="+mn-lt"/>
                <a:cs typeface="+mn-lt"/>
              </a:rPr>
              <a:t>Özellikle </a:t>
            </a:r>
            <a:r>
              <a:rPr lang="tr-TR" sz="1200" dirty="0" err="1">
                <a:ea typeface="+mn-lt"/>
                <a:cs typeface="+mn-lt"/>
              </a:rPr>
              <a:t>Almanac</a:t>
            </a:r>
            <a:r>
              <a:rPr lang="tr-TR" sz="1200" dirty="0">
                <a:ea typeface="+mn-lt"/>
                <a:cs typeface="+mn-lt"/>
              </a:rPr>
              <a:t>, klinik soru-cevap (</a:t>
            </a:r>
            <a:r>
              <a:rPr lang="tr-TR" sz="1200" dirty="0" err="1">
                <a:ea typeface="+mn-lt"/>
                <a:cs typeface="+mn-lt"/>
              </a:rPr>
              <a:t>ClinicalQA</a:t>
            </a:r>
            <a:r>
              <a:rPr lang="tr-TR" sz="1200" dirty="0">
                <a:ea typeface="+mn-lt"/>
                <a:cs typeface="+mn-lt"/>
              </a:rPr>
              <a:t>) görevlerinde önemli bir başarı göstermiş, doğruluk (</a:t>
            </a:r>
            <a:r>
              <a:rPr lang="tr-TR" sz="1200" dirty="0" err="1">
                <a:ea typeface="+mn-lt"/>
                <a:cs typeface="+mn-lt"/>
              </a:rPr>
              <a:t>factuality</a:t>
            </a:r>
            <a:r>
              <a:rPr lang="tr-TR" sz="1200" dirty="0">
                <a:ea typeface="+mn-lt"/>
                <a:cs typeface="+mn-lt"/>
              </a:rPr>
              <a:t>), </a:t>
            </a:r>
            <a:r>
              <a:rPr lang="tr-TR" sz="1200" dirty="0" err="1">
                <a:ea typeface="+mn-lt"/>
                <a:cs typeface="+mn-lt"/>
              </a:rPr>
              <a:t>tamamlık</a:t>
            </a:r>
            <a:r>
              <a:rPr lang="tr-TR" sz="1200" dirty="0">
                <a:ea typeface="+mn-lt"/>
                <a:cs typeface="+mn-lt"/>
              </a:rPr>
              <a:t> (</a:t>
            </a:r>
            <a:r>
              <a:rPr lang="tr-TR" sz="1200" dirty="0" err="1">
                <a:ea typeface="+mn-lt"/>
                <a:cs typeface="+mn-lt"/>
              </a:rPr>
              <a:t>completeness</a:t>
            </a:r>
            <a:r>
              <a:rPr lang="tr-TR" sz="1200" dirty="0">
                <a:ea typeface="+mn-lt"/>
                <a:cs typeface="+mn-lt"/>
              </a:rPr>
              <a:t>) ve kullanıcı tercihleri (</a:t>
            </a:r>
            <a:r>
              <a:rPr lang="tr-TR" sz="1200" dirty="0" err="1">
                <a:ea typeface="+mn-lt"/>
                <a:cs typeface="+mn-lt"/>
              </a:rPr>
              <a:t>user</a:t>
            </a:r>
            <a:r>
              <a:rPr lang="tr-TR" sz="1200" dirty="0">
                <a:ea typeface="+mn-lt"/>
                <a:cs typeface="+mn-lt"/>
              </a:rPr>
              <a:t> </a:t>
            </a:r>
            <a:r>
              <a:rPr lang="tr-TR" sz="1200" dirty="0" err="1">
                <a:ea typeface="+mn-lt"/>
                <a:cs typeface="+mn-lt"/>
              </a:rPr>
              <a:t>preference</a:t>
            </a:r>
            <a:r>
              <a:rPr lang="tr-TR" sz="1200" dirty="0">
                <a:ea typeface="+mn-lt"/>
                <a:cs typeface="+mn-lt"/>
              </a:rPr>
              <a:t>) açısından yüksek puanlar almıştır. </a:t>
            </a:r>
            <a:r>
              <a:rPr lang="tr-TR" sz="1200" dirty="0" err="1">
                <a:ea typeface="+mn-lt"/>
                <a:cs typeface="+mn-lt"/>
              </a:rPr>
              <a:t>Adversarial</a:t>
            </a:r>
            <a:r>
              <a:rPr lang="tr-TR" sz="1200" dirty="0">
                <a:ea typeface="+mn-lt"/>
                <a:cs typeface="+mn-lt"/>
              </a:rPr>
              <a:t> güvenlik (</a:t>
            </a:r>
            <a:r>
              <a:rPr lang="tr-TR" sz="1200" dirty="0" err="1">
                <a:ea typeface="+mn-lt"/>
                <a:cs typeface="+mn-lt"/>
              </a:rPr>
              <a:t>adversarial</a:t>
            </a:r>
            <a:r>
              <a:rPr lang="tr-TR" sz="1200" dirty="0">
                <a:ea typeface="+mn-lt"/>
                <a:cs typeface="+mn-lt"/>
              </a:rPr>
              <a:t> </a:t>
            </a:r>
            <a:r>
              <a:rPr lang="tr-TR" sz="1200" dirty="0" err="1">
                <a:ea typeface="+mn-lt"/>
                <a:cs typeface="+mn-lt"/>
              </a:rPr>
              <a:t>safety</a:t>
            </a:r>
            <a:r>
              <a:rPr lang="tr-TR" sz="1200" dirty="0">
                <a:ea typeface="+mn-lt"/>
                <a:cs typeface="+mn-lt"/>
              </a:rPr>
              <a:t>), modellerin kötü niyetli girişimlere karşı dirençli olup olmadığını test ederken, </a:t>
            </a:r>
            <a:r>
              <a:rPr lang="tr-TR" sz="1200" dirty="0" err="1">
                <a:ea typeface="+mn-lt"/>
                <a:cs typeface="+mn-lt"/>
              </a:rPr>
              <a:t>Almanac'ın</a:t>
            </a:r>
            <a:r>
              <a:rPr lang="tr-TR" sz="1200" dirty="0">
                <a:ea typeface="+mn-lt"/>
                <a:cs typeface="+mn-lt"/>
              </a:rPr>
              <a:t> bu alanda da diğer modellere göre üstün olduğu gözlemlenmiştir. Bu modeller, klinik karar destek sistemlerinin geliştirilmesinde ve sağlık alanındaki uygulamalarında önemli bir role sahip olabilir.</a:t>
            </a:r>
            <a:endParaRPr lang="en-TR" dirty="0"/>
          </a:p>
        </p:txBody>
      </p:sp>
      <p:sp>
        <p:nvSpPr>
          <p:cNvPr id="4" name="Slide Number Placeholder 3"/>
          <p:cNvSpPr>
            <a:spLocks noGrp="1"/>
          </p:cNvSpPr>
          <p:nvPr>
            <p:ph type="sldNum" sz="quarter" idx="5"/>
          </p:nvPr>
        </p:nvSpPr>
        <p:spPr/>
        <p:txBody>
          <a:bodyPr/>
          <a:lstStyle/>
          <a:p>
            <a:fld id="{31082173-E209-43AD-8FDD-E8413C011A86}" type="slidenum">
              <a:rPr lang="en-TR" smtClean="0"/>
              <a:t>27</a:t>
            </a:fld>
            <a:endParaRPr lang="en-TR"/>
          </a:p>
        </p:txBody>
      </p:sp>
    </p:spTree>
    <p:extLst>
      <p:ext uri="{BB962C8B-B14F-4D97-AF65-F5344CB8AC3E}">
        <p14:creationId xmlns:p14="http://schemas.microsoft.com/office/powerpoint/2010/main" val="128021498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en-US" b="1"/>
              <a:t>Factuality (</a:t>
            </a:r>
            <a:r>
              <a:rPr lang="en-US" b="1" err="1"/>
              <a:t>Gerçeklik</a:t>
            </a:r>
            <a:r>
              <a:rPr lang="en-US" b="1"/>
              <a:t>):</a:t>
            </a:r>
            <a:r>
              <a:rPr lang="en-US"/>
              <a:t> </a:t>
            </a:r>
            <a:r>
              <a:rPr lang="en-US" err="1"/>
              <a:t>Modelin</a:t>
            </a:r>
            <a:r>
              <a:rPr lang="en-US"/>
              <a:t> </a:t>
            </a:r>
            <a:r>
              <a:rPr lang="en-US" err="1"/>
              <a:t>ürettiği</a:t>
            </a:r>
            <a:r>
              <a:rPr lang="en-US"/>
              <a:t> </a:t>
            </a:r>
            <a:r>
              <a:rPr lang="en-US" err="1"/>
              <a:t>yanıtların</a:t>
            </a:r>
            <a:r>
              <a:rPr lang="en-US"/>
              <a:t> </a:t>
            </a:r>
            <a:r>
              <a:rPr lang="en-US" err="1"/>
              <a:t>gerçek</a:t>
            </a:r>
            <a:r>
              <a:rPr lang="en-US"/>
              <a:t> </a:t>
            </a:r>
            <a:r>
              <a:rPr lang="en-US" err="1"/>
              <a:t>dünya</a:t>
            </a:r>
            <a:r>
              <a:rPr lang="en-US"/>
              <a:t> </a:t>
            </a:r>
            <a:r>
              <a:rPr lang="en-US" err="1"/>
              <a:t>bilgileriyle</a:t>
            </a:r>
            <a:r>
              <a:rPr lang="en-US"/>
              <a:t> ne </a:t>
            </a:r>
            <a:r>
              <a:rPr lang="en-US" err="1"/>
              <a:t>kadar</a:t>
            </a:r>
            <a:r>
              <a:rPr lang="en-US"/>
              <a:t> </a:t>
            </a:r>
            <a:r>
              <a:rPr lang="en-US" err="1"/>
              <a:t>tutarlı</a:t>
            </a:r>
            <a:r>
              <a:rPr lang="en-US"/>
              <a:t> </a:t>
            </a:r>
            <a:r>
              <a:rPr lang="en-US" err="1"/>
              <a:t>olduğunu</a:t>
            </a:r>
            <a:r>
              <a:rPr lang="en-US"/>
              <a:t> </a:t>
            </a:r>
            <a:r>
              <a:rPr lang="en-US" err="1"/>
              <a:t>ölçer</a:t>
            </a:r>
            <a:r>
              <a:rPr lang="en-US"/>
              <a:t>. Yani </a:t>
            </a:r>
            <a:r>
              <a:rPr lang="en-US" err="1"/>
              <a:t>modelin</a:t>
            </a:r>
            <a:r>
              <a:rPr lang="en-US"/>
              <a:t> </a:t>
            </a:r>
            <a:r>
              <a:rPr lang="en-US" err="1"/>
              <a:t>doğru</a:t>
            </a:r>
            <a:r>
              <a:rPr lang="en-US"/>
              <a:t> </a:t>
            </a:r>
            <a:r>
              <a:rPr lang="en-US" err="1"/>
              <a:t>ve</a:t>
            </a:r>
            <a:r>
              <a:rPr lang="en-US"/>
              <a:t> </a:t>
            </a:r>
            <a:r>
              <a:rPr lang="en-US" err="1"/>
              <a:t>gerçek</a:t>
            </a:r>
            <a:r>
              <a:rPr lang="en-US"/>
              <a:t> </a:t>
            </a:r>
            <a:r>
              <a:rPr lang="en-US" err="1"/>
              <a:t>bilgiler</a:t>
            </a:r>
            <a:r>
              <a:rPr lang="en-US"/>
              <a:t> </a:t>
            </a:r>
            <a:r>
              <a:rPr lang="en-US" err="1"/>
              <a:t>sağlama</a:t>
            </a:r>
            <a:r>
              <a:rPr lang="en-US"/>
              <a:t> </a:t>
            </a:r>
            <a:r>
              <a:rPr lang="en-US" err="1"/>
              <a:t>yeteneğini</a:t>
            </a:r>
            <a:r>
              <a:rPr lang="en-US"/>
              <a:t> </a:t>
            </a:r>
            <a:r>
              <a:rPr lang="en-US" err="1"/>
              <a:t>değerlendirir</a:t>
            </a:r>
            <a:r>
              <a:rPr lang="en-US"/>
              <a:t>.</a:t>
            </a:r>
            <a:endParaRPr lang="tr-TR"/>
          </a:p>
          <a:p>
            <a:r>
              <a:rPr lang="en-US" b="1"/>
              <a:t>Completeness (</a:t>
            </a:r>
            <a:r>
              <a:rPr lang="en-US" b="1" err="1"/>
              <a:t>Tamamlık</a:t>
            </a:r>
            <a:r>
              <a:rPr lang="en-US" b="1"/>
              <a:t>):</a:t>
            </a:r>
            <a:r>
              <a:rPr lang="en-US"/>
              <a:t> </a:t>
            </a:r>
            <a:r>
              <a:rPr lang="en-US" err="1"/>
              <a:t>Modelin</a:t>
            </a:r>
            <a:r>
              <a:rPr lang="en-US"/>
              <a:t> </a:t>
            </a:r>
            <a:r>
              <a:rPr lang="en-US" err="1"/>
              <a:t>bir</a:t>
            </a:r>
            <a:r>
              <a:rPr lang="en-US"/>
              <a:t> </a:t>
            </a:r>
            <a:r>
              <a:rPr lang="en-US" err="1"/>
              <a:t>soruya</a:t>
            </a:r>
            <a:r>
              <a:rPr lang="en-US"/>
              <a:t> </a:t>
            </a:r>
            <a:r>
              <a:rPr lang="en-US" err="1"/>
              <a:t>verdiği</a:t>
            </a:r>
            <a:r>
              <a:rPr lang="en-US"/>
              <a:t> </a:t>
            </a:r>
            <a:r>
              <a:rPr lang="en-US" err="1"/>
              <a:t>yanıtın</a:t>
            </a:r>
            <a:r>
              <a:rPr lang="en-US"/>
              <a:t> </a:t>
            </a:r>
            <a:r>
              <a:rPr lang="en-US" err="1"/>
              <a:t>konuyu</a:t>
            </a:r>
            <a:r>
              <a:rPr lang="en-US"/>
              <a:t> ne </a:t>
            </a:r>
            <a:r>
              <a:rPr lang="en-US" err="1"/>
              <a:t>kadar</a:t>
            </a:r>
            <a:r>
              <a:rPr lang="en-US"/>
              <a:t> </a:t>
            </a:r>
            <a:r>
              <a:rPr lang="en-US" err="1"/>
              <a:t>kapsamlı</a:t>
            </a:r>
            <a:r>
              <a:rPr lang="en-US"/>
              <a:t> </a:t>
            </a:r>
            <a:r>
              <a:rPr lang="en-US" err="1"/>
              <a:t>ele</a:t>
            </a:r>
            <a:r>
              <a:rPr lang="en-US"/>
              <a:t> </a:t>
            </a:r>
            <a:r>
              <a:rPr lang="en-US" err="1"/>
              <a:t>aldığını</a:t>
            </a:r>
            <a:r>
              <a:rPr lang="en-US"/>
              <a:t> </a:t>
            </a:r>
            <a:r>
              <a:rPr lang="en-US" err="1"/>
              <a:t>ölçer</a:t>
            </a:r>
            <a:r>
              <a:rPr lang="en-US"/>
              <a:t>. </a:t>
            </a:r>
            <a:r>
              <a:rPr lang="en-US" err="1"/>
              <a:t>Yanıtın</a:t>
            </a:r>
            <a:r>
              <a:rPr lang="en-US"/>
              <a:t> </a:t>
            </a:r>
            <a:r>
              <a:rPr lang="en-US" err="1"/>
              <a:t>sorulan</a:t>
            </a:r>
            <a:r>
              <a:rPr lang="en-US"/>
              <a:t> </a:t>
            </a:r>
            <a:r>
              <a:rPr lang="en-US" err="1"/>
              <a:t>soruya</a:t>
            </a:r>
            <a:r>
              <a:rPr lang="en-US"/>
              <a:t> tam </a:t>
            </a:r>
            <a:r>
              <a:rPr lang="en-US" err="1"/>
              <a:t>ve</a:t>
            </a:r>
            <a:r>
              <a:rPr lang="en-US"/>
              <a:t> </a:t>
            </a:r>
            <a:r>
              <a:rPr lang="en-US" err="1"/>
              <a:t>eksiksiz</a:t>
            </a:r>
            <a:r>
              <a:rPr lang="en-US"/>
              <a:t> </a:t>
            </a:r>
            <a:r>
              <a:rPr lang="en-US" err="1"/>
              <a:t>bir</a:t>
            </a:r>
            <a:r>
              <a:rPr lang="en-US"/>
              <a:t> </a:t>
            </a:r>
            <a:r>
              <a:rPr lang="en-US" err="1"/>
              <a:t>şekilde</a:t>
            </a:r>
            <a:r>
              <a:rPr lang="en-US"/>
              <a:t> </a:t>
            </a:r>
            <a:r>
              <a:rPr lang="en-US" err="1"/>
              <a:t>cevap</a:t>
            </a:r>
            <a:r>
              <a:rPr lang="en-US"/>
              <a:t> </a:t>
            </a:r>
            <a:r>
              <a:rPr lang="en-US" err="1"/>
              <a:t>verip</a:t>
            </a:r>
            <a:r>
              <a:rPr lang="en-US"/>
              <a:t> </a:t>
            </a:r>
            <a:r>
              <a:rPr lang="en-US" err="1"/>
              <a:t>vermediğini</a:t>
            </a:r>
            <a:r>
              <a:rPr lang="en-US"/>
              <a:t> </a:t>
            </a:r>
            <a:r>
              <a:rPr lang="en-US" err="1"/>
              <a:t>değerlendirir</a:t>
            </a:r>
            <a:r>
              <a:rPr lang="en-US"/>
              <a:t>.</a:t>
            </a:r>
            <a:endParaRPr lang="tr-TR"/>
          </a:p>
          <a:p>
            <a:r>
              <a:rPr lang="en-US" b="1"/>
              <a:t>Preference (</a:t>
            </a:r>
            <a:r>
              <a:rPr lang="en-US" b="1" err="1"/>
              <a:t>Tercih</a:t>
            </a:r>
            <a:r>
              <a:rPr lang="en-US" b="1"/>
              <a:t>):</a:t>
            </a:r>
            <a:r>
              <a:rPr lang="en-US"/>
              <a:t> Bu, </a:t>
            </a:r>
            <a:r>
              <a:rPr lang="en-US" err="1"/>
              <a:t>genellikle</a:t>
            </a:r>
            <a:r>
              <a:rPr lang="en-US"/>
              <a:t> </a:t>
            </a:r>
            <a:r>
              <a:rPr lang="en-US" err="1"/>
              <a:t>kullanıcıların</a:t>
            </a:r>
            <a:r>
              <a:rPr lang="en-US"/>
              <a:t> </a:t>
            </a:r>
            <a:r>
              <a:rPr lang="en-US" err="1"/>
              <a:t>veya</a:t>
            </a:r>
            <a:r>
              <a:rPr lang="en-US"/>
              <a:t> </a:t>
            </a:r>
            <a:r>
              <a:rPr lang="en-US" err="1"/>
              <a:t>uzmanların</a:t>
            </a:r>
            <a:r>
              <a:rPr lang="en-US"/>
              <a:t> </a:t>
            </a:r>
            <a:r>
              <a:rPr lang="en-US" err="1"/>
              <a:t>modelin</a:t>
            </a:r>
            <a:r>
              <a:rPr lang="en-US"/>
              <a:t> </a:t>
            </a:r>
            <a:r>
              <a:rPr lang="en-US" err="1"/>
              <a:t>ürettiği</a:t>
            </a:r>
            <a:r>
              <a:rPr lang="en-US"/>
              <a:t> </a:t>
            </a:r>
            <a:r>
              <a:rPr lang="en-US" err="1"/>
              <a:t>çıktıları</a:t>
            </a:r>
            <a:r>
              <a:rPr lang="en-US"/>
              <a:t> ne </a:t>
            </a:r>
            <a:r>
              <a:rPr lang="en-US" err="1"/>
              <a:t>kadar</a:t>
            </a:r>
            <a:r>
              <a:rPr lang="en-US"/>
              <a:t> </a:t>
            </a:r>
            <a:r>
              <a:rPr lang="en-US" err="1"/>
              <a:t>tercih</a:t>
            </a:r>
            <a:r>
              <a:rPr lang="en-US"/>
              <a:t> </a:t>
            </a:r>
            <a:r>
              <a:rPr lang="en-US" err="1"/>
              <a:t>ettiklerini</a:t>
            </a:r>
            <a:r>
              <a:rPr lang="en-US"/>
              <a:t> </a:t>
            </a:r>
            <a:r>
              <a:rPr lang="en-US" err="1"/>
              <a:t>ölçmek</a:t>
            </a:r>
            <a:r>
              <a:rPr lang="en-US"/>
              <a:t> </a:t>
            </a:r>
            <a:r>
              <a:rPr lang="en-US" err="1"/>
              <a:t>için</a:t>
            </a:r>
            <a:r>
              <a:rPr lang="en-US"/>
              <a:t> </a:t>
            </a:r>
            <a:r>
              <a:rPr lang="en-US" err="1"/>
              <a:t>kullanılır</a:t>
            </a:r>
            <a:r>
              <a:rPr lang="en-US"/>
              <a:t>. </a:t>
            </a:r>
            <a:r>
              <a:rPr lang="en-US" err="1"/>
              <a:t>Kullanıcı</a:t>
            </a:r>
            <a:r>
              <a:rPr lang="en-US"/>
              <a:t> </a:t>
            </a:r>
            <a:r>
              <a:rPr lang="en-US" err="1"/>
              <a:t>memnuniyeti</a:t>
            </a:r>
            <a:r>
              <a:rPr lang="en-US"/>
              <a:t> </a:t>
            </a:r>
            <a:r>
              <a:rPr lang="en-US" err="1"/>
              <a:t>veya</a:t>
            </a:r>
            <a:r>
              <a:rPr lang="en-US"/>
              <a:t> </a:t>
            </a:r>
            <a:r>
              <a:rPr lang="en-US" err="1"/>
              <a:t>uzman</a:t>
            </a:r>
            <a:r>
              <a:rPr lang="en-US"/>
              <a:t> </a:t>
            </a:r>
            <a:r>
              <a:rPr lang="en-US" err="1"/>
              <a:t>onayı</a:t>
            </a:r>
            <a:r>
              <a:rPr lang="en-US"/>
              <a:t> </a:t>
            </a:r>
            <a:r>
              <a:rPr lang="en-US" err="1"/>
              <a:t>gibi</a:t>
            </a:r>
            <a:r>
              <a:rPr lang="en-US"/>
              <a:t> </a:t>
            </a:r>
            <a:r>
              <a:rPr lang="en-US" err="1"/>
              <a:t>faktörler</a:t>
            </a:r>
            <a:r>
              <a:rPr lang="en-US"/>
              <a:t> </a:t>
            </a:r>
            <a:r>
              <a:rPr lang="en-US" err="1"/>
              <a:t>bu</a:t>
            </a:r>
            <a:r>
              <a:rPr lang="en-US"/>
              <a:t> </a:t>
            </a:r>
            <a:r>
              <a:rPr lang="en-US" err="1"/>
              <a:t>metrikle</a:t>
            </a:r>
            <a:r>
              <a:rPr lang="en-US"/>
              <a:t> </a:t>
            </a:r>
            <a:r>
              <a:rPr lang="en-US" err="1"/>
              <a:t>değerlendirilebilir</a:t>
            </a:r>
            <a:r>
              <a:rPr lang="en-US"/>
              <a:t>.</a:t>
            </a:r>
            <a:endParaRPr lang="en-US">
              <a:cs typeface="Calibri"/>
            </a:endParaRPr>
          </a:p>
          <a:p>
            <a:r>
              <a:rPr lang="en-US" b="1" err="1"/>
              <a:t>ClinicalQA</a:t>
            </a:r>
            <a:r>
              <a:rPr lang="en-US"/>
              <a:t>, </a:t>
            </a:r>
            <a:r>
              <a:rPr lang="en-US" err="1"/>
              <a:t>klinik</a:t>
            </a:r>
            <a:r>
              <a:rPr lang="en-US"/>
              <a:t> </a:t>
            </a:r>
            <a:r>
              <a:rPr lang="en-US" err="1"/>
              <a:t>soruların</a:t>
            </a:r>
            <a:r>
              <a:rPr lang="en-US"/>
              <a:t> </a:t>
            </a:r>
            <a:r>
              <a:rPr lang="en-US" err="1"/>
              <a:t>doğru</a:t>
            </a:r>
            <a:r>
              <a:rPr lang="en-US"/>
              <a:t> </a:t>
            </a:r>
            <a:r>
              <a:rPr lang="en-US" err="1"/>
              <a:t>bir</a:t>
            </a:r>
            <a:r>
              <a:rPr lang="en-US"/>
              <a:t> </a:t>
            </a:r>
            <a:r>
              <a:rPr lang="en-US" err="1"/>
              <a:t>şekilde</a:t>
            </a:r>
            <a:r>
              <a:rPr lang="en-US"/>
              <a:t> </a:t>
            </a:r>
            <a:r>
              <a:rPr lang="en-US" err="1"/>
              <a:t>yanıtlanabilmesi</a:t>
            </a:r>
            <a:r>
              <a:rPr lang="en-US"/>
              <a:t> </a:t>
            </a:r>
            <a:r>
              <a:rPr lang="en-US" err="1"/>
              <a:t>için</a:t>
            </a:r>
            <a:r>
              <a:rPr lang="en-US"/>
              <a:t> </a:t>
            </a:r>
            <a:r>
              <a:rPr lang="en-US" err="1"/>
              <a:t>dil</a:t>
            </a:r>
            <a:r>
              <a:rPr lang="en-US"/>
              <a:t> </a:t>
            </a:r>
            <a:r>
              <a:rPr lang="en-US" err="1"/>
              <a:t>modellerinin</a:t>
            </a:r>
            <a:r>
              <a:rPr lang="en-US"/>
              <a:t> </a:t>
            </a:r>
            <a:r>
              <a:rPr lang="en-US" err="1"/>
              <a:t>değerlendirilmesinde</a:t>
            </a:r>
            <a:r>
              <a:rPr lang="en-US"/>
              <a:t> </a:t>
            </a:r>
            <a:r>
              <a:rPr lang="en-US" err="1"/>
              <a:t>kullanılan</a:t>
            </a:r>
            <a:r>
              <a:rPr lang="en-US"/>
              <a:t> yeni </a:t>
            </a:r>
            <a:r>
              <a:rPr lang="en-US" err="1"/>
              <a:t>bir</a:t>
            </a:r>
            <a:r>
              <a:rPr lang="en-US"/>
              <a:t> </a:t>
            </a:r>
            <a:r>
              <a:rPr lang="en-US" err="1"/>
              <a:t>klinik</a:t>
            </a:r>
            <a:r>
              <a:rPr lang="en-US"/>
              <a:t> </a:t>
            </a:r>
            <a:r>
              <a:rPr lang="en-US" err="1"/>
              <a:t>soru</a:t>
            </a:r>
            <a:r>
              <a:rPr lang="en-US"/>
              <a:t> </a:t>
            </a:r>
            <a:r>
              <a:rPr lang="en-US" err="1"/>
              <a:t>bankasıdır</a:t>
            </a:r>
            <a:r>
              <a:rPr lang="en-US"/>
              <a:t>. Amaç, </a:t>
            </a:r>
            <a:r>
              <a:rPr lang="en-US" err="1"/>
              <a:t>tıbbi</a:t>
            </a:r>
            <a:r>
              <a:rPr lang="en-US"/>
              <a:t> </a:t>
            </a:r>
            <a:r>
              <a:rPr lang="en-US" err="1"/>
              <a:t>uzmanlık</a:t>
            </a:r>
            <a:r>
              <a:rPr lang="en-US"/>
              <a:t> </a:t>
            </a:r>
            <a:r>
              <a:rPr lang="en-US" err="1"/>
              <a:t>alanlarından</a:t>
            </a:r>
            <a:r>
              <a:rPr lang="en-US"/>
              <a:t> </a:t>
            </a:r>
            <a:r>
              <a:rPr lang="en-US" err="1"/>
              <a:t>gelen</a:t>
            </a:r>
            <a:r>
              <a:rPr lang="en-US"/>
              <a:t> </a:t>
            </a:r>
            <a:r>
              <a:rPr lang="en-US" err="1"/>
              <a:t>açık</a:t>
            </a:r>
            <a:r>
              <a:rPr lang="en-US"/>
              <a:t> </a:t>
            </a:r>
            <a:r>
              <a:rPr lang="en-US" err="1"/>
              <a:t>uçlu</a:t>
            </a:r>
            <a:r>
              <a:rPr lang="en-US"/>
              <a:t> </a:t>
            </a:r>
            <a:r>
              <a:rPr lang="en-US" err="1"/>
              <a:t>klinik</a:t>
            </a:r>
            <a:r>
              <a:rPr lang="en-US"/>
              <a:t> </a:t>
            </a:r>
            <a:r>
              <a:rPr lang="en-US" err="1"/>
              <a:t>soruları</a:t>
            </a:r>
            <a:r>
              <a:rPr lang="en-US"/>
              <a:t> </a:t>
            </a:r>
            <a:r>
              <a:rPr lang="en-US" err="1"/>
              <a:t>kapsayan</a:t>
            </a:r>
            <a:r>
              <a:rPr lang="en-US"/>
              <a:t> </a:t>
            </a:r>
            <a:r>
              <a:rPr lang="en-US" err="1"/>
              <a:t>bu</a:t>
            </a:r>
            <a:r>
              <a:rPr lang="en-US"/>
              <a:t> </a:t>
            </a:r>
            <a:r>
              <a:rPr lang="en-US" err="1"/>
              <a:t>veri</a:t>
            </a:r>
            <a:r>
              <a:rPr lang="en-US"/>
              <a:t> </a:t>
            </a:r>
            <a:r>
              <a:rPr lang="en-US" err="1"/>
              <a:t>setiyle</a:t>
            </a:r>
            <a:r>
              <a:rPr lang="en-US"/>
              <a:t>, </a:t>
            </a:r>
            <a:r>
              <a:rPr lang="en-US" err="1"/>
              <a:t>dil</a:t>
            </a:r>
            <a:r>
              <a:rPr lang="en-US"/>
              <a:t> </a:t>
            </a:r>
            <a:r>
              <a:rPr lang="en-US" err="1"/>
              <a:t>modeli</a:t>
            </a:r>
            <a:r>
              <a:rPr lang="en-US"/>
              <a:t> </a:t>
            </a:r>
            <a:r>
              <a:rPr lang="en-US" err="1"/>
              <a:t>tabanlı</a:t>
            </a:r>
            <a:r>
              <a:rPr lang="en-US"/>
              <a:t> </a:t>
            </a:r>
            <a:r>
              <a:rPr lang="en-US" err="1"/>
              <a:t>klinik</a:t>
            </a:r>
            <a:r>
              <a:rPr lang="en-US"/>
              <a:t> </a:t>
            </a:r>
            <a:r>
              <a:rPr lang="en-US" err="1"/>
              <a:t>karar</a:t>
            </a:r>
            <a:r>
              <a:rPr lang="en-US"/>
              <a:t> </a:t>
            </a:r>
            <a:r>
              <a:rPr lang="en-US" err="1"/>
              <a:t>destek</a:t>
            </a:r>
            <a:r>
              <a:rPr lang="en-US"/>
              <a:t> </a:t>
            </a:r>
            <a:r>
              <a:rPr lang="en-US" err="1"/>
              <a:t>sistemlerinin</a:t>
            </a:r>
            <a:r>
              <a:rPr lang="en-US"/>
              <a:t> </a:t>
            </a:r>
            <a:r>
              <a:rPr lang="en-US" err="1"/>
              <a:t>erken</a:t>
            </a:r>
            <a:r>
              <a:rPr lang="en-US"/>
              <a:t> ama </a:t>
            </a:r>
            <a:r>
              <a:rPr lang="en-US" err="1"/>
              <a:t>değerli</a:t>
            </a:r>
            <a:r>
              <a:rPr lang="en-US"/>
              <a:t> </a:t>
            </a:r>
            <a:r>
              <a:rPr lang="en-US" err="1"/>
              <a:t>bir</a:t>
            </a:r>
            <a:r>
              <a:rPr lang="en-US"/>
              <a:t> </a:t>
            </a:r>
            <a:r>
              <a:rPr lang="en-US" err="1"/>
              <a:t>değerlendirme</a:t>
            </a:r>
            <a:r>
              <a:rPr lang="en-US"/>
              <a:t> </a:t>
            </a:r>
            <a:r>
              <a:rPr lang="en-US" err="1"/>
              <a:t>çerçevesi</a:t>
            </a:r>
            <a:r>
              <a:rPr lang="en-US"/>
              <a:t> </a:t>
            </a:r>
            <a:r>
              <a:rPr lang="en-US" err="1"/>
              <a:t>sağlamaktır</a:t>
            </a:r>
            <a:r>
              <a:rPr lang="en-US"/>
              <a:t>. </a:t>
            </a:r>
            <a:r>
              <a:rPr lang="en-US" err="1"/>
              <a:t>ClinicalQA</a:t>
            </a:r>
            <a:r>
              <a:rPr lang="en-US"/>
              <a:t>, </a:t>
            </a:r>
            <a:r>
              <a:rPr lang="en-US" err="1"/>
              <a:t>tedavi</a:t>
            </a:r>
            <a:r>
              <a:rPr lang="en-US"/>
              <a:t> </a:t>
            </a:r>
            <a:r>
              <a:rPr lang="en-US" err="1"/>
              <a:t>rehberlerinden</a:t>
            </a:r>
            <a:r>
              <a:rPr lang="en-US"/>
              <a:t> </a:t>
            </a:r>
            <a:r>
              <a:rPr lang="en-US" err="1"/>
              <a:t>klinik</a:t>
            </a:r>
            <a:r>
              <a:rPr lang="en-US"/>
              <a:t> </a:t>
            </a:r>
            <a:r>
              <a:rPr lang="en-US" err="1"/>
              <a:t>hesaplamalara</a:t>
            </a:r>
            <a:r>
              <a:rPr lang="en-US"/>
              <a:t> </a:t>
            </a:r>
            <a:r>
              <a:rPr lang="en-US" err="1"/>
              <a:t>kadar</a:t>
            </a:r>
            <a:r>
              <a:rPr lang="en-US"/>
              <a:t> </a:t>
            </a:r>
            <a:r>
              <a:rPr lang="en-US" err="1"/>
              <a:t>çeşitli</a:t>
            </a:r>
            <a:r>
              <a:rPr lang="en-US"/>
              <a:t> </a:t>
            </a:r>
            <a:r>
              <a:rPr lang="en-US" err="1"/>
              <a:t>tıbbi</a:t>
            </a:r>
            <a:r>
              <a:rPr lang="en-US"/>
              <a:t> </a:t>
            </a:r>
            <a:r>
              <a:rPr lang="en-US" err="1"/>
              <a:t>uzmanlık</a:t>
            </a:r>
            <a:r>
              <a:rPr lang="en-US"/>
              <a:t> </a:t>
            </a:r>
            <a:r>
              <a:rPr lang="en-US" err="1"/>
              <a:t>alanlarını</a:t>
            </a:r>
            <a:r>
              <a:rPr lang="en-US"/>
              <a:t> </a:t>
            </a:r>
            <a:r>
              <a:rPr lang="en-US" err="1"/>
              <a:t>kapsayan</a:t>
            </a:r>
            <a:r>
              <a:rPr lang="en-US"/>
              <a:t> </a:t>
            </a:r>
            <a:r>
              <a:rPr lang="en-US" err="1"/>
              <a:t>konuları</a:t>
            </a:r>
            <a:r>
              <a:rPr lang="en-US"/>
              <a:t> </a:t>
            </a:r>
            <a:r>
              <a:rPr lang="en-US" err="1"/>
              <a:t>içeren</a:t>
            </a:r>
            <a:r>
              <a:rPr lang="en-US"/>
              <a:t> </a:t>
            </a:r>
            <a:r>
              <a:rPr lang="en-US" err="1"/>
              <a:t>açık</a:t>
            </a:r>
            <a:r>
              <a:rPr lang="en-US"/>
              <a:t> </a:t>
            </a:r>
            <a:r>
              <a:rPr lang="en-US" err="1"/>
              <a:t>uçlu</a:t>
            </a:r>
            <a:r>
              <a:rPr lang="en-US"/>
              <a:t> </a:t>
            </a:r>
            <a:r>
              <a:rPr lang="en-US" err="1"/>
              <a:t>klinik</a:t>
            </a:r>
            <a:r>
              <a:rPr lang="en-US"/>
              <a:t> </a:t>
            </a:r>
            <a:r>
              <a:rPr lang="en-US" err="1"/>
              <a:t>soruların</a:t>
            </a:r>
            <a:r>
              <a:rPr lang="en-US"/>
              <a:t> </a:t>
            </a:r>
            <a:r>
              <a:rPr lang="en-US" err="1"/>
              <a:t>bir</a:t>
            </a:r>
            <a:r>
              <a:rPr lang="en-US"/>
              <a:t> </a:t>
            </a:r>
            <a:r>
              <a:rPr lang="en-US" err="1"/>
              <a:t>derlemesidir</a:t>
            </a:r>
            <a:r>
              <a:rPr lang="en-US"/>
              <a:t>. Bu </a:t>
            </a:r>
            <a:r>
              <a:rPr lang="en-US" err="1"/>
              <a:t>çalışma</a:t>
            </a:r>
            <a:r>
              <a:rPr lang="en-US"/>
              <a:t>, </a:t>
            </a:r>
            <a:r>
              <a:rPr lang="en-US" err="1"/>
              <a:t>günlük</a:t>
            </a:r>
            <a:r>
              <a:rPr lang="en-US"/>
              <a:t> </a:t>
            </a:r>
            <a:r>
              <a:rPr lang="en-US" err="1"/>
              <a:t>pratiklerine</a:t>
            </a:r>
            <a:r>
              <a:rPr lang="en-US"/>
              <a:t> </a:t>
            </a:r>
            <a:r>
              <a:rPr lang="en-US" err="1"/>
              <a:t>ilişkin</a:t>
            </a:r>
            <a:r>
              <a:rPr lang="en-US"/>
              <a:t> </a:t>
            </a:r>
            <a:r>
              <a:rPr lang="en-US" err="1"/>
              <a:t>soruları</a:t>
            </a:r>
            <a:r>
              <a:rPr lang="en-US"/>
              <a:t> </a:t>
            </a:r>
            <a:r>
              <a:rPr lang="en-US" err="1"/>
              <a:t>üreten</a:t>
            </a:r>
            <a:r>
              <a:rPr lang="en-US"/>
              <a:t> </a:t>
            </a:r>
            <a:r>
              <a:rPr lang="en-US" err="1"/>
              <a:t>değerlendirme</a:t>
            </a:r>
            <a:r>
              <a:rPr lang="en-US"/>
              <a:t> </a:t>
            </a:r>
            <a:r>
              <a:rPr lang="en-US" err="1"/>
              <a:t>paneli</a:t>
            </a:r>
            <a:r>
              <a:rPr lang="en-US"/>
              <a:t> </a:t>
            </a:r>
            <a:r>
              <a:rPr lang="en-US" err="1"/>
              <a:t>üyelerinden</a:t>
            </a:r>
            <a:r>
              <a:rPr lang="en-US"/>
              <a:t> </a:t>
            </a:r>
            <a:r>
              <a:rPr lang="en-US" err="1"/>
              <a:t>toplanan</a:t>
            </a:r>
            <a:r>
              <a:rPr lang="en-US"/>
              <a:t> 314 </a:t>
            </a:r>
            <a:r>
              <a:rPr lang="en-US" err="1"/>
              <a:t>soruyu</a:t>
            </a:r>
            <a:r>
              <a:rPr lang="en-US"/>
              <a:t> </a:t>
            </a:r>
            <a:r>
              <a:rPr lang="en-US" err="1"/>
              <a:t>içermekte</a:t>
            </a:r>
            <a:r>
              <a:rPr lang="en-US"/>
              <a:t> </a:t>
            </a:r>
            <a:r>
              <a:rPr lang="en-US" err="1"/>
              <a:t>ve</a:t>
            </a:r>
            <a:r>
              <a:rPr lang="en-US"/>
              <a:t> </a:t>
            </a:r>
            <a:r>
              <a:rPr lang="en-US" err="1"/>
              <a:t>hiçbiri</a:t>
            </a:r>
            <a:r>
              <a:rPr lang="en-US"/>
              <a:t> </a:t>
            </a:r>
            <a:r>
              <a:rPr lang="en-US" err="1"/>
              <a:t>atılmadan</a:t>
            </a:r>
            <a:r>
              <a:rPr lang="en-US"/>
              <a:t> </a:t>
            </a:r>
            <a:r>
              <a:rPr lang="en-US" err="1"/>
              <a:t>ClinicalQA'ya</a:t>
            </a:r>
            <a:r>
              <a:rPr lang="en-US"/>
              <a:t> </a:t>
            </a:r>
            <a:r>
              <a:rPr lang="en-US" err="1"/>
              <a:t>dahil</a:t>
            </a:r>
            <a:r>
              <a:rPr lang="en-US"/>
              <a:t> </a:t>
            </a:r>
            <a:r>
              <a:rPr lang="en-US" err="1"/>
              <a:t>edilmiştir</a:t>
            </a:r>
            <a:r>
              <a:rPr lang="en-US"/>
              <a:t>. Veri </a:t>
            </a:r>
            <a:r>
              <a:rPr lang="en-US" err="1"/>
              <a:t>seti</a:t>
            </a:r>
            <a:r>
              <a:rPr lang="en-US"/>
              <a:t>, </a:t>
            </a:r>
            <a:r>
              <a:rPr lang="en-US" err="1"/>
              <a:t>dil</a:t>
            </a:r>
            <a:r>
              <a:rPr lang="en-US"/>
              <a:t> </a:t>
            </a:r>
            <a:r>
              <a:rPr lang="en-US" err="1"/>
              <a:t>modeli</a:t>
            </a:r>
            <a:r>
              <a:rPr lang="en-US"/>
              <a:t> </a:t>
            </a:r>
            <a:r>
              <a:rPr lang="en-US" err="1"/>
              <a:t>tabanlı</a:t>
            </a:r>
            <a:r>
              <a:rPr lang="en-US"/>
              <a:t> </a:t>
            </a:r>
            <a:r>
              <a:rPr lang="en-US" err="1"/>
              <a:t>klinik</a:t>
            </a:r>
            <a:r>
              <a:rPr lang="en-US"/>
              <a:t> </a:t>
            </a:r>
            <a:r>
              <a:rPr lang="en-US" err="1"/>
              <a:t>karar</a:t>
            </a:r>
            <a:r>
              <a:rPr lang="en-US"/>
              <a:t> </a:t>
            </a:r>
            <a:r>
              <a:rPr lang="en-US" err="1"/>
              <a:t>destek</a:t>
            </a:r>
            <a:r>
              <a:rPr lang="en-US"/>
              <a:t> </a:t>
            </a:r>
            <a:r>
              <a:rPr lang="en-US" err="1"/>
              <a:t>sistemlerinin</a:t>
            </a:r>
            <a:r>
              <a:rPr lang="en-US"/>
              <a:t> </a:t>
            </a:r>
            <a:r>
              <a:rPr lang="en-US" err="1"/>
              <a:t>erken</a:t>
            </a:r>
            <a:r>
              <a:rPr lang="en-US"/>
              <a:t> ama </a:t>
            </a:r>
            <a:r>
              <a:rPr lang="en-US" err="1"/>
              <a:t>değerli</a:t>
            </a:r>
            <a:r>
              <a:rPr lang="en-US"/>
              <a:t> </a:t>
            </a:r>
            <a:r>
              <a:rPr lang="en-US" err="1"/>
              <a:t>bir</a:t>
            </a:r>
            <a:r>
              <a:rPr lang="en-US"/>
              <a:t> </a:t>
            </a:r>
            <a:r>
              <a:rPr lang="en-US" err="1"/>
              <a:t>değerlendirme</a:t>
            </a:r>
            <a:r>
              <a:rPr lang="en-US"/>
              <a:t> </a:t>
            </a:r>
            <a:r>
              <a:rPr lang="en-US" err="1"/>
              <a:t>ölçütü</a:t>
            </a:r>
            <a:r>
              <a:rPr lang="en-US"/>
              <a:t> </a:t>
            </a:r>
            <a:r>
              <a:rPr lang="en-US" err="1"/>
              <a:t>olarak</a:t>
            </a:r>
            <a:r>
              <a:rPr lang="en-US"/>
              <a:t> </a:t>
            </a:r>
            <a:r>
              <a:rPr lang="en-US" err="1"/>
              <a:t>hizmet</a:t>
            </a:r>
            <a:r>
              <a:rPr lang="en-US"/>
              <a:t> etmektedir.</a:t>
            </a:r>
          </a:p>
          <a:p>
            <a:r>
              <a:rPr lang="en-US" b="1" err="1">
                <a:cs typeface="Calibri"/>
              </a:rPr>
              <a:t>Değerleri</a:t>
            </a:r>
            <a:r>
              <a:rPr lang="en-US" b="1">
                <a:cs typeface="Calibri"/>
              </a:rPr>
              <a:t> 1/x </a:t>
            </a:r>
            <a:r>
              <a:rPr lang="en-US" b="1" err="1">
                <a:cs typeface="Calibri"/>
              </a:rPr>
              <a:t>şeklinde</a:t>
            </a:r>
            <a:r>
              <a:rPr lang="en-US" b="1">
                <a:cs typeface="Calibri"/>
              </a:rPr>
              <a:t> </a:t>
            </a:r>
            <a:r>
              <a:rPr lang="en-US" b="1" err="1">
                <a:cs typeface="Calibri"/>
              </a:rPr>
              <a:t>yazdım</a:t>
            </a:r>
            <a:r>
              <a:rPr lang="en-US" b="1">
                <a:cs typeface="Calibri"/>
              </a:rPr>
              <a:t> </a:t>
            </a:r>
            <a:r>
              <a:rPr lang="en-US" b="1" err="1">
                <a:cs typeface="Calibri"/>
              </a:rPr>
              <a:t>mesela</a:t>
            </a:r>
            <a:r>
              <a:rPr lang="en-US" b="1">
                <a:cs typeface="Calibri"/>
              </a:rPr>
              <a:t> 3.17 </a:t>
            </a:r>
            <a:r>
              <a:rPr lang="en-US" b="1" err="1">
                <a:cs typeface="Calibri"/>
              </a:rPr>
              <a:t>olan</a:t>
            </a:r>
            <a:r>
              <a:rPr lang="en-US" b="1">
                <a:cs typeface="Calibri"/>
              </a:rPr>
              <a:t> </a:t>
            </a:r>
            <a:r>
              <a:rPr lang="en-US" b="1" err="1">
                <a:cs typeface="Calibri"/>
              </a:rPr>
              <a:t>değer</a:t>
            </a:r>
            <a:r>
              <a:rPr lang="en-US" b="1">
                <a:cs typeface="Calibri"/>
              </a:rPr>
              <a:t> 1/3.17 çünkü düşük olan daha iyiydi</a:t>
            </a:r>
          </a:p>
        </p:txBody>
      </p:sp>
      <p:sp>
        <p:nvSpPr>
          <p:cNvPr id="4" name="Slayt Numarası Yer Tutucusu 3"/>
          <p:cNvSpPr>
            <a:spLocks noGrp="1"/>
          </p:cNvSpPr>
          <p:nvPr>
            <p:ph type="sldNum" sz="quarter" idx="5"/>
          </p:nvPr>
        </p:nvSpPr>
        <p:spPr/>
        <p:txBody>
          <a:bodyPr/>
          <a:lstStyle/>
          <a:p>
            <a:fld id="{31082173-E209-43AD-8FDD-E8413C011A86}" type="slidenum">
              <a:t>28</a:t>
            </a:fld>
            <a:endParaRPr lang="tr-TR"/>
          </a:p>
        </p:txBody>
      </p:sp>
    </p:spTree>
    <p:extLst>
      <p:ext uri="{BB962C8B-B14F-4D97-AF65-F5344CB8AC3E}">
        <p14:creationId xmlns:p14="http://schemas.microsoft.com/office/powerpoint/2010/main" val="137121184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sz="1200" dirty="0">
                <a:ea typeface="+mn-lt"/>
                <a:cs typeface="+mn-lt"/>
              </a:rPr>
              <a:t>Bu bağlamda geliştirilen özelleşmiş modellerden </a:t>
            </a:r>
            <a:r>
              <a:rPr lang="tr-TR" sz="1200" dirty="0" err="1">
                <a:ea typeface="+mn-lt"/>
                <a:cs typeface="+mn-lt"/>
              </a:rPr>
              <a:t>Clinical-Longformer</a:t>
            </a:r>
            <a:r>
              <a:rPr lang="tr-TR" sz="1200" dirty="0">
                <a:ea typeface="+mn-lt"/>
                <a:cs typeface="+mn-lt"/>
              </a:rPr>
              <a:t> ve </a:t>
            </a:r>
            <a:r>
              <a:rPr lang="tr-TR" sz="1200" dirty="0" err="1">
                <a:ea typeface="+mn-lt"/>
                <a:cs typeface="+mn-lt"/>
              </a:rPr>
              <a:t>Clinical-BigBird</a:t>
            </a:r>
            <a:r>
              <a:rPr lang="tr-TR" sz="1200" dirty="0">
                <a:ea typeface="+mn-lt"/>
                <a:cs typeface="+mn-lt"/>
              </a:rPr>
              <a:t>, büyük metin veri kümelerinden öğrenmek için gelişmiş dikkat mekanizmalarını kullanır. Bu modeller, klinik veri tabanlarındaki uzun dokümanları işleyerek, doktorlara ve sağlık çalışanlarına hasta kayıtları, klinik notlar ve medikal literatür üzerinde daha derinlemesine analiz yapma imkanı tanır.</a:t>
            </a:r>
            <a:endParaRPr lang="en-TR" dirty="0"/>
          </a:p>
        </p:txBody>
      </p:sp>
      <p:sp>
        <p:nvSpPr>
          <p:cNvPr id="4" name="Slide Number Placeholder 3"/>
          <p:cNvSpPr>
            <a:spLocks noGrp="1"/>
          </p:cNvSpPr>
          <p:nvPr>
            <p:ph type="sldNum" sz="quarter" idx="5"/>
          </p:nvPr>
        </p:nvSpPr>
        <p:spPr/>
        <p:txBody>
          <a:bodyPr/>
          <a:lstStyle/>
          <a:p>
            <a:fld id="{31082173-E209-43AD-8FDD-E8413C011A86}" type="slidenum">
              <a:rPr lang="en-TR" smtClean="0"/>
              <a:t>30</a:t>
            </a:fld>
            <a:endParaRPr lang="en-TR"/>
          </a:p>
        </p:txBody>
      </p:sp>
    </p:spTree>
    <p:extLst>
      <p:ext uri="{BB962C8B-B14F-4D97-AF65-F5344CB8AC3E}">
        <p14:creationId xmlns:p14="http://schemas.microsoft.com/office/powerpoint/2010/main" val="109490562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en-US" b="1"/>
              <a:t>BERT (Bidirectional Encoder Representations from Transformers):</a:t>
            </a:r>
            <a:r>
              <a:rPr lang="en-US"/>
              <a:t> BERT, Google </a:t>
            </a:r>
            <a:r>
              <a:rPr lang="en-US" err="1"/>
              <a:t>tarafından</a:t>
            </a:r>
            <a:r>
              <a:rPr lang="en-US"/>
              <a:t> </a:t>
            </a:r>
            <a:r>
              <a:rPr lang="en-US" err="1"/>
              <a:t>geliştirilen</a:t>
            </a:r>
            <a:r>
              <a:rPr lang="en-US"/>
              <a:t> </a:t>
            </a:r>
            <a:r>
              <a:rPr lang="en-US" err="1"/>
              <a:t>ve</a:t>
            </a:r>
            <a:r>
              <a:rPr lang="en-US"/>
              <a:t> </a:t>
            </a:r>
            <a:r>
              <a:rPr lang="en-US" err="1"/>
              <a:t>doğal</a:t>
            </a:r>
            <a:r>
              <a:rPr lang="en-US"/>
              <a:t> </a:t>
            </a:r>
            <a:r>
              <a:rPr lang="en-US" err="1"/>
              <a:t>dil</a:t>
            </a:r>
            <a:r>
              <a:rPr lang="en-US"/>
              <a:t> </a:t>
            </a:r>
            <a:r>
              <a:rPr lang="en-US" err="1"/>
              <a:t>işleme</a:t>
            </a:r>
            <a:r>
              <a:rPr lang="en-US"/>
              <a:t> (NLP) </a:t>
            </a:r>
            <a:r>
              <a:rPr lang="en-US" err="1"/>
              <a:t>görevlerinde</a:t>
            </a:r>
            <a:r>
              <a:rPr lang="en-US"/>
              <a:t> </a:t>
            </a:r>
            <a:r>
              <a:rPr lang="en-US" err="1"/>
              <a:t>devrim</a:t>
            </a:r>
            <a:r>
              <a:rPr lang="en-US"/>
              <a:t> </a:t>
            </a:r>
            <a:r>
              <a:rPr lang="en-US" err="1"/>
              <a:t>yaratan</a:t>
            </a:r>
            <a:r>
              <a:rPr lang="en-US"/>
              <a:t> </a:t>
            </a:r>
            <a:r>
              <a:rPr lang="en-US" err="1"/>
              <a:t>bir</a:t>
            </a:r>
            <a:r>
              <a:rPr lang="en-US"/>
              <a:t> </a:t>
            </a:r>
            <a:r>
              <a:rPr lang="en-US" err="1"/>
              <a:t>modeldir</a:t>
            </a:r>
            <a:r>
              <a:rPr lang="en-US"/>
              <a:t>. </a:t>
            </a:r>
            <a:r>
              <a:rPr lang="en-US" err="1"/>
              <a:t>Metinlerdeki</a:t>
            </a:r>
            <a:r>
              <a:rPr lang="en-US"/>
              <a:t> </a:t>
            </a:r>
            <a:r>
              <a:rPr lang="en-US" err="1"/>
              <a:t>kelimeleri</a:t>
            </a:r>
            <a:r>
              <a:rPr lang="en-US"/>
              <a:t> </a:t>
            </a:r>
            <a:r>
              <a:rPr lang="en-US" err="1"/>
              <a:t>bağlamına</a:t>
            </a:r>
            <a:r>
              <a:rPr lang="en-US"/>
              <a:t> </a:t>
            </a:r>
            <a:r>
              <a:rPr lang="en-US" err="1"/>
              <a:t>göre</a:t>
            </a:r>
            <a:r>
              <a:rPr lang="en-US"/>
              <a:t> </a:t>
            </a:r>
            <a:r>
              <a:rPr lang="en-US" err="1"/>
              <a:t>anlamlandırabilen</a:t>
            </a:r>
            <a:r>
              <a:rPr lang="en-US"/>
              <a:t> </a:t>
            </a:r>
            <a:r>
              <a:rPr lang="en-US" err="1"/>
              <a:t>bu</a:t>
            </a:r>
            <a:r>
              <a:rPr lang="en-US"/>
              <a:t> model, </a:t>
            </a:r>
            <a:r>
              <a:rPr lang="en-US" err="1"/>
              <a:t>dil</a:t>
            </a:r>
            <a:r>
              <a:rPr lang="en-US"/>
              <a:t> </a:t>
            </a:r>
            <a:r>
              <a:rPr lang="en-US" err="1"/>
              <a:t>modellerinde</a:t>
            </a:r>
            <a:r>
              <a:rPr lang="en-US"/>
              <a:t> yeni </a:t>
            </a:r>
            <a:r>
              <a:rPr lang="en-US" err="1"/>
              <a:t>bir</a:t>
            </a:r>
            <a:r>
              <a:rPr lang="en-US"/>
              <a:t> </a:t>
            </a:r>
            <a:r>
              <a:rPr lang="en-US" err="1"/>
              <a:t>dönem</a:t>
            </a:r>
            <a:r>
              <a:rPr lang="en-US"/>
              <a:t> </a:t>
            </a:r>
            <a:r>
              <a:rPr lang="en-US" err="1"/>
              <a:t>başlatmıştır</a:t>
            </a:r>
            <a:r>
              <a:rPr lang="en-US"/>
              <a:t>. BERT, </a:t>
            </a:r>
            <a:r>
              <a:rPr lang="en-US" err="1"/>
              <a:t>çeşitli</a:t>
            </a:r>
            <a:r>
              <a:rPr lang="en-US"/>
              <a:t> NLP </a:t>
            </a:r>
            <a:r>
              <a:rPr lang="en-US" err="1"/>
              <a:t>görevlerinde</a:t>
            </a:r>
            <a:r>
              <a:rPr lang="en-US"/>
              <a:t>, </a:t>
            </a:r>
            <a:r>
              <a:rPr lang="en-US" err="1"/>
              <a:t>örneğin</a:t>
            </a:r>
            <a:r>
              <a:rPr lang="en-US"/>
              <a:t> </a:t>
            </a:r>
            <a:r>
              <a:rPr lang="en-US" err="1"/>
              <a:t>metin</a:t>
            </a:r>
            <a:r>
              <a:rPr lang="en-US"/>
              <a:t> </a:t>
            </a:r>
            <a:r>
              <a:rPr lang="en-US" err="1"/>
              <a:t>sınıflandırma</a:t>
            </a:r>
            <a:r>
              <a:rPr lang="en-US"/>
              <a:t>, </a:t>
            </a:r>
            <a:r>
              <a:rPr lang="en-US" err="1"/>
              <a:t>adlandırılmış</a:t>
            </a:r>
            <a:r>
              <a:rPr lang="en-US"/>
              <a:t> </a:t>
            </a:r>
            <a:r>
              <a:rPr lang="en-US" err="1"/>
              <a:t>varlık</a:t>
            </a:r>
            <a:r>
              <a:rPr lang="en-US"/>
              <a:t> </a:t>
            </a:r>
            <a:r>
              <a:rPr lang="en-US" err="1"/>
              <a:t>tanıma</a:t>
            </a:r>
            <a:r>
              <a:rPr lang="en-US"/>
              <a:t>, </a:t>
            </a:r>
            <a:r>
              <a:rPr lang="en-US" err="1"/>
              <a:t>soru-cevap</a:t>
            </a:r>
            <a:r>
              <a:rPr lang="en-US"/>
              <a:t> </a:t>
            </a:r>
            <a:r>
              <a:rPr lang="en-US" err="1"/>
              <a:t>sistemleri</a:t>
            </a:r>
            <a:r>
              <a:rPr lang="en-US"/>
              <a:t> </a:t>
            </a:r>
            <a:r>
              <a:rPr lang="en-US" err="1"/>
              <a:t>gibi</a:t>
            </a:r>
            <a:r>
              <a:rPr lang="en-US"/>
              <a:t> </a:t>
            </a:r>
            <a:r>
              <a:rPr lang="en-US" err="1"/>
              <a:t>alanlarda</a:t>
            </a:r>
            <a:r>
              <a:rPr lang="en-US"/>
              <a:t> </a:t>
            </a:r>
            <a:r>
              <a:rPr lang="en-US" err="1"/>
              <a:t>kullanılmaktadır</a:t>
            </a:r>
            <a:r>
              <a:rPr lang="en-US"/>
              <a:t>.</a:t>
            </a:r>
            <a:endParaRPr lang="tr-TR"/>
          </a:p>
          <a:p>
            <a:r>
              <a:rPr lang="en-US" b="1" err="1"/>
              <a:t>BioBERT</a:t>
            </a:r>
            <a:r>
              <a:rPr lang="en-US" b="1"/>
              <a:t>:</a:t>
            </a:r>
            <a:r>
              <a:rPr lang="en-US"/>
              <a:t> </a:t>
            </a:r>
            <a:r>
              <a:rPr lang="en-US" err="1"/>
              <a:t>BioBERT</a:t>
            </a:r>
            <a:r>
              <a:rPr lang="en-US"/>
              <a:t>, BERT </a:t>
            </a:r>
            <a:r>
              <a:rPr lang="en-US" err="1"/>
              <a:t>modelinin</a:t>
            </a:r>
            <a:r>
              <a:rPr lang="en-US"/>
              <a:t> </a:t>
            </a:r>
            <a:r>
              <a:rPr lang="en-US" err="1"/>
              <a:t>biyomedikal</a:t>
            </a:r>
            <a:r>
              <a:rPr lang="en-US"/>
              <a:t> </a:t>
            </a:r>
            <a:r>
              <a:rPr lang="en-US" err="1"/>
              <a:t>metin</a:t>
            </a:r>
            <a:r>
              <a:rPr lang="en-US"/>
              <a:t> </a:t>
            </a:r>
            <a:r>
              <a:rPr lang="en-US" err="1"/>
              <a:t>madenciliği</a:t>
            </a:r>
            <a:r>
              <a:rPr lang="en-US"/>
              <a:t> </a:t>
            </a:r>
            <a:r>
              <a:rPr lang="en-US" err="1"/>
              <a:t>için</a:t>
            </a:r>
            <a:r>
              <a:rPr lang="en-US"/>
              <a:t> </a:t>
            </a:r>
            <a:r>
              <a:rPr lang="en-US" err="1"/>
              <a:t>özelleştirilmiş</a:t>
            </a:r>
            <a:r>
              <a:rPr lang="en-US"/>
              <a:t> </a:t>
            </a:r>
            <a:r>
              <a:rPr lang="en-US" err="1"/>
              <a:t>bir</a:t>
            </a:r>
            <a:r>
              <a:rPr lang="en-US"/>
              <a:t> </a:t>
            </a:r>
            <a:r>
              <a:rPr lang="en-US" err="1"/>
              <a:t>versiyonudur</a:t>
            </a:r>
            <a:r>
              <a:rPr lang="en-US"/>
              <a:t>. Bu model, </a:t>
            </a:r>
            <a:r>
              <a:rPr lang="en-US" err="1"/>
              <a:t>biyomedikal</a:t>
            </a:r>
            <a:r>
              <a:rPr lang="en-US"/>
              <a:t> </a:t>
            </a:r>
            <a:r>
              <a:rPr lang="en-US" err="1"/>
              <a:t>literatürdeki</a:t>
            </a:r>
            <a:r>
              <a:rPr lang="en-US"/>
              <a:t> </a:t>
            </a:r>
            <a:r>
              <a:rPr lang="en-US" err="1"/>
              <a:t>kavramları</a:t>
            </a:r>
            <a:r>
              <a:rPr lang="en-US"/>
              <a:t> </a:t>
            </a:r>
            <a:r>
              <a:rPr lang="en-US" err="1"/>
              <a:t>ve</a:t>
            </a:r>
            <a:r>
              <a:rPr lang="en-US"/>
              <a:t> </a:t>
            </a:r>
            <a:r>
              <a:rPr lang="en-US" err="1"/>
              <a:t>ilişkileri</a:t>
            </a:r>
            <a:r>
              <a:rPr lang="en-US"/>
              <a:t> </a:t>
            </a:r>
            <a:r>
              <a:rPr lang="en-US" err="1"/>
              <a:t>anlamak</a:t>
            </a:r>
            <a:r>
              <a:rPr lang="en-US"/>
              <a:t> </a:t>
            </a:r>
            <a:r>
              <a:rPr lang="en-US" err="1"/>
              <a:t>için</a:t>
            </a:r>
            <a:r>
              <a:rPr lang="en-US"/>
              <a:t> </a:t>
            </a:r>
            <a:r>
              <a:rPr lang="en-US" err="1"/>
              <a:t>eğitilmiştir</a:t>
            </a:r>
            <a:r>
              <a:rPr lang="en-US"/>
              <a:t>. </a:t>
            </a:r>
            <a:r>
              <a:rPr lang="en-US" err="1"/>
              <a:t>BioBERT</a:t>
            </a:r>
            <a:r>
              <a:rPr lang="en-US"/>
              <a:t>, </a:t>
            </a:r>
            <a:r>
              <a:rPr lang="en-US" err="1"/>
              <a:t>hastalık-tedavi</a:t>
            </a:r>
            <a:r>
              <a:rPr lang="en-US"/>
              <a:t> </a:t>
            </a:r>
            <a:r>
              <a:rPr lang="en-US" err="1"/>
              <a:t>ilişkileri</a:t>
            </a:r>
            <a:r>
              <a:rPr lang="en-US"/>
              <a:t>, protein-protein </a:t>
            </a:r>
            <a:r>
              <a:rPr lang="en-US" err="1"/>
              <a:t>etkileşimleri</a:t>
            </a:r>
            <a:r>
              <a:rPr lang="en-US"/>
              <a:t> </a:t>
            </a:r>
            <a:r>
              <a:rPr lang="en-US" err="1"/>
              <a:t>gibi</a:t>
            </a:r>
            <a:r>
              <a:rPr lang="en-US"/>
              <a:t> </a:t>
            </a:r>
            <a:r>
              <a:rPr lang="en-US" err="1"/>
              <a:t>biyomedikal</a:t>
            </a:r>
            <a:r>
              <a:rPr lang="en-US"/>
              <a:t> NLP </a:t>
            </a:r>
            <a:r>
              <a:rPr lang="en-US" err="1"/>
              <a:t>görevlerinde</a:t>
            </a:r>
            <a:r>
              <a:rPr lang="en-US"/>
              <a:t> </a:t>
            </a:r>
            <a:r>
              <a:rPr lang="en-US" err="1"/>
              <a:t>kullanılmaktadır</a:t>
            </a:r>
            <a:r>
              <a:rPr lang="en-US"/>
              <a:t>.</a:t>
            </a:r>
            <a:endParaRPr lang="tr-TR"/>
          </a:p>
          <a:p>
            <a:r>
              <a:rPr lang="en-US" b="1" err="1"/>
              <a:t>ClinicalBERT</a:t>
            </a:r>
            <a:r>
              <a:rPr lang="en-US" b="1"/>
              <a:t>:</a:t>
            </a:r>
            <a:r>
              <a:rPr lang="en-US"/>
              <a:t> </a:t>
            </a:r>
            <a:r>
              <a:rPr lang="en-US" err="1"/>
              <a:t>ClinicalBERT</a:t>
            </a:r>
            <a:r>
              <a:rPr lang="en-US"/>
              <a:t>, BERT </a:t>
            </a:r>
            <a:r>
              <a:rPr lang="en-US" err="1"/>
              <a:t>modelinin</a:t>
            </a:r>
            <a:r>
              <a:rPr lang="en-US"/>
              <a:t> </a:t>
            </a:r>
            <a:r>
              <a:rPr lang="en-US" err="1"/>
              <a:t>klinik</a:t>
            </a:r>
            <a:r>
              <a:rPr lang="en-US"/>
              <a:t> </a:t>
            </a:r>
            <a:r>
              <a:rPr lang="en-US" err="1"/>
              <a:t>metinler</a:t>
            </a:r>
            <a:r>
              <a:rPr lang="en-US"/>
              <a:t> </a:t>
            </a:r>
            <a:r>
              <a:rPr lang="en-US" err="1"/>
              <a:t>için</a:t>
            </a:r>
            <a:r>
              <a:rPr lang="en-US"/>
              <a:t> </a:t>
            </a:r>
            <a:r>
              <a:rPr lang="en-US" err="1"/>
              <a:t>özelleştirilmiş</a:t>
            </a:r>
            <a:r>
              <a:rPr lang="en-US"/>
              <a:t> </a:t>
            </a:r>
            <a:r>
              <a:rPr lang="en-US" err="1"/>
              <a:t>bir</a:t>
            </a:r>
            <a:r>
              <a:rPr lang="en-US"/>
              <a:t> </a:t>
            </a:r>
            <a:r>
              <a:rPr lang="en-US" err="1"/>
              <a:t>versiyonudur</a:t>
            </a:r>
            <a:r>
              <a:rPr lang="en-US"/>
              <a:t>. </a:t>
            </a:r>
            <a:r>
              <a:rPr lang="en-US" err="1"/>
              <a:t>Hastane</a:t>
            </a:r>
            <a:r>
              <a:rPr lang="en-US"/>
              <a:t> </a:t>
            </a:r>
            <a:r>
              <a:rPr lang="en-US" err="1"/>
              <a:t>kayıtları</a:t>
            </a:r>
            <a:r>
              <a:rPr lang="en-US"/>
              <a:t>, </a:t>
            </a:r>
            <a:r>
              <a:rPr lang="en-US" err="1"/>
              <a:t>doktor</a:t>
            </a:r>
            <a:r>
              <a:rPr lang="en-US"/>
              <a:t> </a:t>
            </a:r>
            <a:r>
              <a:rPr lang="en-US" err="1"/>
              <a:t>notları</a:t>
            </a:r>
            <a:r>
              <a:rPr lang="en-US"/>
              <a:t> </a:t>
            </a:r>
            <a:r>
              <a:rPr lang="en-US" err="1"/>
              <a:t>gibi</a:t>
            </a:r>
            <a:r>
              <a:rPr lang="en-US"/>
              <a:t> </a:t>
            </a:r>
            <a:r>
              <a:rPr lang="en-US" err="1"/>
              <a:t>klinik</a:t>
            </a:r>
            <a:r>
              <a:rPr lang="en-US"/>
              <a:t> </a:t>
            </a:r>
            <a:r>
              <a:rPr lang="en-US" err="1"/>
              <a:t>verilerin</a:t>
            </a:r>
            <a:r>
              <a:rPr lang="en-US"/>
              <a:t> </a:t>
            </a:r>
            <a:r>
              <a:rPr lang="en-US" err="1"/>
              <a:t>analiz</a:t>
            </a:r>
            <a:r>
              <a:rPr lang="en-US"/>
              <a:t> </a:t>
            </a:r>
            <a:r>
              <a:rPr lang="en-US" err="1"/>
              <a:t>edilmesi</a:t>
            </a:r>
            <a:r>
              <a:rPr lang="en-US"/>
              <a:t> </a:t>
            </a:r>
            <a:r>
              <a:rPr lang="en-US" err="1"/>
              <a:t>için</a:t>
            </a:r>
            <a:r>
              <a:rPr lang="en-US"/>
              <a:t> </a:t>
            </a:r>
            <a:r>
              <a:rPr lang="en-US" err="1"/>
              <a:t>kullanılmaktadır</a:t>
            </a:r>
            <a:r>
              <a:rPr lang="en-US"/>
              <a:t>. </a:t>
            </a:r>
            <a:r>
              <a:rPr lang="en-US" err="1"/>
              <a:t>ClinicalBERT</a:t>
            </a:r>
            <a:r>
              <a:rPr lang="en-US"/>
              <a:t>, hasta </a:t>
            </a:r>
            <a:r>
              <a:rPr lang="en-US" err="1"/>
              <a:t>durumlarının</a:t>
            </a:r>
            <a:r>
              <a:rPr lang="en-US"/>
              <a:t> </a:t>
            </a:r>
            <a:r>
              <a:rPr lang="en-US" err="1"/>
              <a:t>otomatik</a:t>
            </a:r>
            <a:r>
              <a:rPr lang="en-US"/>
              <a:t> </a:t>
            </a:r>
            <a:r>
              <a:rPr lang="en-US" err="1"/>
              <a:t>olarak</a:t>
            </a:r>
            <a:r>
              <a:rPr lang="en-US"/>
              <a:t> </a:t>
            </a:r>
            <a:r>
              <a:rPr lang="en-US" err="1"/>
              <a:t>sınıflandırılması</a:t>
            </a:r>
            <a:r>
              <a:rPr lang="en-US"/>
              <a:t>, </a:t>
            </a:r>
            <a:r>
              <a:rPr lang="en-US" err="1"/>
              <a:t>hastalık</a:t>
            </a:r>
            <a:r>
              <a:rPr lang="en-US"/>
              <a:t> </a:t>
            </a:r>
            <a:r>
              <a:rPr lang="en-US" err="1"/>
              <a:t>tahminleri</a:t>
            </a:r>
            <a:r>
              <a:rPr lang="en-US"/>
              <a:t> </a:t>
            </a:r>
            <a:r>
              <a:rPr lang="en-US" err="1"/>
              <a:t>gibi</a:t>
            </a:r>
            <a:r>
              <a:rPr lang="en-US"/>
              <a:t> </a:t>
            </a:r>
            <a:r>
              <a:rPr lang="en-US" err="1"/>
              <a:t>görevlerde</a:t>
            </a:r>
            <a:r>
              <a:rPr lang="en-US"/>
              <a:t> </a:t>
            </a:r>
            <a:r>
              <a:rPr lang="en-US" err="1"/>
              <a:t>yardımcı</a:t>
            </a:r>
            <a:r>
              <a:rPr lang="en-US"/>
              <a:t> </a:t>
            </a:r>
            <a:r>
              <a:rPr lang="en-US" err="1"/>
              <a:t>olabilir</a:t>
            </a:r>
            <a:r>
              <a:rPr lang="en-US"/>
              <a:t>.</a:t>
            </a:r>
            <a:endParaRPr lang="tr-TR"/>
          </a:p>
          <a:p>
            <a:r>
              <a:rPr lang="en-US" b="1" err="1"/>
              <a:t>RoBERTa</a:t>
            </a:r>
            <a:r>
              <a:rPr lang="en-US" b="1"/>
              <a:t> (Robustly Optimized BERT Pretraining Approach):</a:t>
            </a:r>
            <a:r>
              <a:rPr lang="en-US"/>
              <a:t> </a:t>
            </a:r>
            <a:r>
              <a:rPr lang="en-US" err="1"/>
              <a:t>RoBERTa</a:t>
            </a:r>
            <a:r>
              <a:rPr lang="en-US"/>
              <a:t>, BERT </a:t>
            </a:r>
            <a:r>
              <a:rPr lang="en-US" err="1"/>
              <a:t>modelinin</a:t>
            </a:r>
            <a:r>
              <a:rPr lang="en-US"/>
              <a:t> </a:t>
            </a:r>
            <a:r>
              <a:rPr lang="en-US" err="1"/>
              <a:t>daha</a:t>
            </a:r>
            <a:r>
              <a:rPr lang="en-US"/>
              <a:t> da </a:t>
            </a:r>
            <a:r>
              <a:rPr lang="en-US" err="1"/>
              <a:t>geliştirilmiş</a:t>
            </a:r>
            <a:r>
              <a:rPr lang="en-US"/>
              <a:t> </a:t>
            </a:r>
            <a:r>
              <a:rPr lang="en-US" err="1"/>
              <a:t>bir</a:t>
            </a:r>
            <a:r>
              <a:rPr lang="en-US"/>
              <a:t> </a:t>
            </a:r>
            <a:r>
              <a:rPr lang="en-US" err="1"/>
              <a:t>versiyonudur</a:t>
            </a:r>
            <a:r>
              <a:rPr lang="en-US"/>
              <a:t>. </a:t>
            </a:r>
            <a:r>
              <a:rPr lang="en-US" err="1"/>
              <a:t>BERT'ten</a:t>
            </a:r>
            <a:r>
              <a:rPr lang="en-US"/>
              <a:t> </a:t>
            </a:r>
            <a:r>
              <a:rPr lang="en-US" err="1"/>
              <a:t>farklı</a:t>
            </a:r>
            <a:r>
              <a:rPr lang="en-US"/>
              <a:t> </a:t>
            </a:r>
            <a:r>
              <a:rPr lang="en-US" err="1"/>
              <a:t>olarak</a:t>
            </a:r>
            <a:r>
              <a:rPr lang="en-US"/>
              <a:t>, </a:t>
            </a:r>
            <a:r>
              <a:rPr lang="en-US" err="1"/>
              <a:t>daha</a:t>
            </a:r>
            <a:r>
              <a:rPr lang="en-US"/>
              <a:t> </a:t>
            </a:r>
            <a:r>
              <a:rPr lang="en-US" err="1"/>
              <a:t>büyük</a:t>
            </a:r>
            <a:r>
              <a:rPr lang="en-US"/>
              <a:t> </a:t>
            </a:r>
            <a:r>
              <a:rPr lang="en-US" err="1"/>
              <a:t>bir</a:t>
            </a:r>
            <a:r>
              <a:rPr lang="en-US"/>
              <a:t> </a:t>
            </a:r>
            <a:r>
              <a:rPr lang="en-US" err="1"/>
              <a:t>veri</a:t>
            </a:r>
            <a:r>
              <a:rPr lang="en-US"/>
              <a:t> </a:t>
            </a:r>
            <a:r>
              <a:rPr lang="en-US" err="1"/>
              <a:t>seti</a:t>
            </a:r>
            <a:r>
              <a:rPr lang="en-US"/>
              <a:t> </a:t>
            </a:r>
            <a:r>
              <a:rPr lang="en-US" err="1"/>
              <a:t>ve</a:t>
            </a:r>
            <a:r>
              <a:rPr lang="en-US"/>
              <a:t> </a:t>
            </a:r>
            <a:r>
              <a:rPr lang="en-US" err="1"/>
              <a:t>daha</a:t>
            </a:r>
            <a:r>
              <a:rPr lang="en-US"/>
              <a:t> </a:t>
            </a:r>
            <a:r>
              <a:rPr lang="en-US" err="1"/>
              <a:t>uzun</a:t>
            </a:r>
            <a:r>
              <a:rPr lang="en-US"/>
              <a:t> </a:t>
            </a:r>
            <a:r>
              <a:rPr lang="en-US" err="1"/>
              <a:t>bir</a:t>
            </a:r>
            <a:r>
              <a:rPr lang="en-US"/>
              <a:t> </a:t>
            </a:r>
            <a:r>
              <a:rPr lang="en-US" err="1"/>
              <a:t>eğitim</a:t>
            </a:r>
            <a:r>
              <a:rPr lang="en-US"/>
              <a:t> </a:t>
            </a:r>
            <a:r>
              <a:rPr lang="en-US" err="1"/>
              <a:t>süresi</a:t>
            </a:r>
            <a:r>
              <a:rPr lang="en-US"/>
              <a:t> </a:t>
            </a:r>
            <a:r>
              <a:rPr lang="en-US" err="1"/>
              <a:t>kullanarak</a:t>
            </a:r>
            <a:r>
              <a:rPr lang="en-US"/>
              <a:t> </a:t>
            </a:r>
            <a:r>
              <a:rPr lang="en-US" err="1"/>
              <a:t>performansını</a:t>
            </a:r>
            <a:r>
              <a:rPr lang="en-US"/>
              <a:t> </a:t>
            </a:r>
            <a:r>
              <a:rPr lang="en-US" err="1"/>
              <a:t>artırmıştır</a:t>
            </a:r>
            <a:r>
              <a:rPr lang="en-US"/>
              <a:t>. </a:t>
            </a:r>
            <a:r>
              <a:rPr lang="en-US" err="1"/>
              <a:t>RoBERTa</a:t>
            </a:r>
            <a:r>
              <a:rPr lang="en-US"/>
              <a:t>, </a:t>
            </a:r>
            <a:r>
              <a:rPr lang="en-US" err="1"/>
              <a:t>çeşitli</a:t>
            </a:r>
            <a:r>
              <a:rPr lang="en-US"/>
              <a:t> NLP </a:t>
            </a:r>
            <a:r>
              <a:rPr lang="en-US" err="1"/>
              <a:t>görevlerinde</a:t>
            </a:r>
            <a:r>
              <a:rPr lang="en-US"/>
              <a:t>, </a:t>
            </a:r>
            <a:r>
              <a:rPr lang="en-US" err="1"/>
              <a:t>özellikle</a:t>
            </a:r>
            <a:r>
              <a:rPr lang="en-US"/>
              <a:t> </a:t>
            </a:r>
            <a:r>
              <a:rPr lang="en-US" err="1"/>
              <a:t>metin</a:t>
            </a:r>
            <a:r>
              <a:rPr lang="en-US"/>
              <a:t> </a:t>
            </a:r>
            <a:r>
              <a:rPr lang="en-US" err="1"/>
              <a:t>sınıflandırma</a:t>
            </a:r>
            <a:r>
              <a:rPr lang="en-US"/>
              <a:t> </a:t>
            </a:r>
            <a:r>
              <a:rPr lang="en-US" err="1"/>
              <a:t>ve</a:t>
            </a:r>
            <a:r>
              <a:rPr lang="en-US"/>
              <a:t> </a:t>
            </a:r>
            <a:r>
              <a:rPr lang="en-US" err="1"/>
              <a:t>doğal</a:t>
            </a:r>
            <a:r>
              <a:rPr lang="en-US"/>
              <a:t> </a:t>
            </a:r>
            <a:r>
              <a:rPr lang="en-US" err="1"/>
              <a:t>dil</a:t>
            </a:r>
            <a:r>
              <a:rPr lang="en-US"/>
              <a:t> </a:t>
            </a:r>
            <a:r>
              <a:rPr lang="en-US" err="1"/>
              <a:t>anlama</a:t>
            </a:r>
            <a:r>
              <a:rPr lang="en-US"/>
              <a:t> </a:t>
            </a:r>
            <a:r>
              <a:rPr lang="en-US" err="1"/>
              <a:t>konularında</a:t>
            </a:r>
            <a:r>
              <a:rPr lang="en-US"/>
              <a:t> </a:t>
            </a:r>
            <a:r>
              <a:rPr lang="en-US" err="1"/>
              <a:t>başarılı</a:t>
            </a:r>
            <a:r>
              <a:rPr lang="en-US"/>
              <a:t> </a:t>
            </a:r>
            <a:r>
              <a:rPr lang="en-US" err="1"/>
              <a:t>sonuçlar</a:t>
            </a:r>
            <a:r>
              <a:rPr lang="en-US"/>
              <a:t> </a:t>
            </a:r>
            <a:r>
              <a:rPr lang="en-US" err="1"/>
              <a:t>göstermiştir</a:t>
            </a:r>
            <a:r>
              <a:rPr lang="en-US"/>
              <a:t>.</a:t>
            </a:r>
            <a:endParaRPr lang="tr-TR"/>
          </a:p>
          <a:p>
            <a:r>
              <a:rPr lang="en-US" b="1"/>
              <a:t>Clinical </a:t>
            </a:r>
            <a:r>
              <a:rPr lang="en-US" b="1" err="1"/>
              <a:t>Longformer</a:t>
            </a:r>
            <a:r>
              <a:rPr lang="en-US" b="1"/>
              <a:t>:</a:t>
            </a:r>
            <a:r>
              <a:rPr lang="en-US"/>
              <a:t> Clinical </a:t>
            </a:r>
            <a:r>
              <a:rPr lang="en-US" err="1"/>
              <a:t>Longformer</a:t>
            </a:r>
            <a:r>
              <a:rPr lang="en-US"/>
              <a:t>, </a:t>
            </a:r>
            <a:r>
              <a:rPr lang="en-US" err="1"/>
              <a:t>Longformer</a:t>
            </a:r>
            <a:r>
              <a:rPr lang="en-US"/>
              <a:t> </a:t>
            </a:r>
            <a:r>
              <a:rPr lang="en-US" err="1"/>
              <a:t>modelinin</a:t>
            </a:r>
            <a:r>
              <a:rPr lang="en-US"/>
              <a:t> </a:t>
            </a:r>
            <a:r>
              <a:rPr lang="en-US" err="1"/>
              <a:t>klinik</a:t>
            </a:r>
            <a:r>
              <a:rPr lang="en-US"/>
              <a:t> </a:t>
            </a:r>
            <a:r>
              <a:rPr lang="en-US" err="1"/>
              <a:t>metinler</a:t>
            </a:r>
            <a:r>
              <a:rPr lang="en-US"/>
              <a:t> </a:t>
            </a:r>
            <a:r>
              <a:rPr lang="en-US" err="1"/>
              <a:t>için</a:t>
            </a:r>
            <a:r>
              <a:rPr lang="en-US"/>
              <a:t> </a:t>
            </a:r>
            <a:r>
              <a:rPr lang="en-US" err="1"/>
              <a:t>özelleştirilmiş</a:t>
            </a:r>
            <a:r>
              <a:rPr lang="en-US"/>
              <a:t> </a:t>
            </a:r>
            <a:r>
              <a:rPr lang="en-US" err="1"/>
              <a:t>bir</a:t>
            </a:r>
            <a:r>
              <a:rPr lang="en-US"/>
              <a:t> </a:t>
            </a:r>
            <a:r>
              <a:rPr lang="en-US" err="1"/>
              <a:t>versiyonudur</a:t>
            </a:r>
            <a:r>
              <a:rPr lang="en-US"/>
              <a:t>. </a:t>
            </a:r>
            <a:r>
              <a:rPr lang="en-US" err="1"/>
              <a:t>Longformer</a:t>
            </a:r>
            <a:r>
              <a:rPr lang="en-US"/>
              <a:t>, BERT </a:t>
            </a:r>
            <a:r>
              <a:rPr lang="en-US" err="1"/>
              <a:t>gibi</a:t>
            </a:r>
            <a:r>
              <a:rPr lang="en-US"/>
              <a:t> </a:t>
            </a:r>
            <a:r>
              <a:rPr lang="en-US" err="1"/>
              <a:t>dönüşümsel</a:t>
            </a:r>
            <a:r>
              <a:rPr lang="en-US"/>
              <a:t> </a:t>
            </a:r>
            <a:r>
              <a:rPr lang="en-US" err="1"/>
              <a:t>modellerin</a:t>
            </a:r>
            <a:r>
              <a:rPr lang="en-US"/>
              <a:t> </a:t>
            </a:r>
            <a:r>
              <a:rPr lang="en-US" err="1"/>
              <a:t>sınırlı</a:t>
            </a:r>
            <a:r>
              <a:rPr lang="en-US"/>
              <a:t> </a:t>
            </a:r>
            <a:r>
              <a:rPr lang="en-US" err="1"/>
              <a:t>dikkat</a:t>
            </a:r>
            <a:r>
              <a:rPr lang="en-US"/>
              <a:t> </a:t>
            </a:r>
            <a:r>
              <a:rPr lang="en-US" err="1"/>
              <a:t>uzunluğunu</a:t>
            </a:r>
            <a:r>
              <a:rPr lang="en-US"/>
              <a:t> </a:t>
            </a:r>
            <a:r>
              <a:rPr lang="en-US" err="1"/>
              <a:t>aşmak</a:t>
            </a:r>
            <a:r>
              <a:rPr lang="en-US"/>
              <a:t> </a:t>
            </a:r>
            <a:r>
              <a:rPr lang="en-US" err="1"/>
              <a:t>için</a:t>
            </a:r>
            <a:r>
              <a:rPr lang="en-US"/>
              <a:t> </a:t>
            </a:r>
            <a:r>
              <a:rPr lang="en-US" err="1"/>
              <a:t>tasarlanmıştır</a:t>
            </a:r>
            <a:r>
              <a:rPr lang="en-US"/>
              <a:t> </a:t>
            </a:r>
            <a:r>
              <a:rPr lang="en-US" err="1"/>
              <a:t>ve</a:t>
            </a:r>
            <a:r>
              <a:rPr lang="en-US"/>
              <a:t> </a:t>
            </a:r>
            <a:r>
              <a:rPr lang="en-US" err="1"/>
              <a:t>uzun</a:t>
            </a:r>
            <a:r>
              <a:rPr lang="en-US"/>
              <a:t> </a:t>
            </a:r>
            <a:r>
              <a:rPr lang="en-US" err="1"/>
              <a:t>belgelerle</a:t>
            </a:r>
            <a:r>
              <a:rPr lang="en-US"/>
              <a:t> </a:t>
            </a:r>
            <a:r>
              <a:rPr lang="en-US" err="1"/>
              <a:t>çalışabilme</a:t>
            </a:r>
            <a:r>
              <a:rPr lang="en-US"/>
              <a:t> </a:t>
            </a:r>
            <a:r>
              <a:rPr lang="en-US" err="1"/>
              <a:t>yeteneğine</a:t>
            </a:r>
            <a:r>
              <a:rPr lang="en-US"/>
              <a:t> </a:t>
            </a:r>
            <a:r>
              <a:rPr lang="en-US" err="1"/>
              <a:t>sahiptir</a:t>
            </a:r>
            <a:r>
              <a:rPr lang="en-US"/>
              <a:t>. Clinical </a:t>
            </a:r>
            <a:r>
              <a:rPr lang="en-US" err="1"/>
              <a:t>Longformer</a:t>
            </a:r>
            <a:r>
              <a:rPr lang="en-US"/>
              <a:t>, </a:t>
            </a:r>
            <a:r>
              <a:rPr lang="en-US" err="1"/>
              <a:t>klinik</a:t>
            </a:r>
            <a:r>
              <a:rPr lang="en-US"/>
              <a:t> </a:t>
            </a:r>
            <a:r>
              <a:rPr lang="en-US" err="1"/>
              <a:t>notlar</a:t>
            </a:r>
            <a:r>
              <a:rPr lang="en-US"/>
              <a:t>, </a:t>
            </a:r>
            <a:r>
              <a:rPr lang="en-US" err="1"/>
              <a:t>hastane</a:t>
            </a:r>
            <a:r>
              <a:rPr lang="en-US"/>
              <a:t> </a:t>
            </a:r>
            <a:r>
              <a:rPr lang="en-US" err="1"/>
              <a:t>kayıtları</a:t>
            </a:r>
            <a:r>
              <a:rPr lang="en-US"/>
              <a:t> </a:t>
            </a:r>
            <a:r>
              <a:rPr lang="en-US" err="1"/>
              <a:t>gibi</a:t>
            </a:r>
            <a:r>
              <a:rPr lang="en-US"/>
              <a:t> </a:t>
            </a:r>
            <a:r>
              <a:rPr lang="en-US" err="1"/>
              <a:t>uzun</a:t>
            </a:r>
            <a:r>
              <a:rPr lang="en-US"/>
              <a:t> </a:t>
            </a:r>
            <a:r>
              <a:rPr lang="en-US" err="1"/>
              <a:t>metinlerin</a:t>
            </a:r>
            <a:r>
              <a:rPr lang="en-US"/>
              <a:t> </a:t>
            </a:r>
            <a:r>
              <a:rPr lang="en-US" err="1"/>
              <a:t>işlenmesi</a:t>
            </a:r>
            <a:r>
              <a:rPr lang="en-US"/>
              <a:t> </a:t>
            </a:r>
            <a:r>
              <a:rPr lang="en-US" err="1"/>
              <a:t>için</a:t>
            </a:r>
            <a:r>
              <a:rPr lang="en-US"/>
              <a:t> optimize </a:t>
            </a:r>
            <a:r>
              <a:rPr lang="en-US" err="1"/>
              <a:t>edilmiştir</a:t>
            </a:r>
            <a:r>
              <a:rPr lang="en-US"/>
              <a:t> </a:t>
            </a:r>
            <a:r>
              <a:rPr lang="en-US" err="1"/>
              <a:t>ve</a:t>
            </a:r>
            <a:r>
              <a:rPr lang="en-US"/>
              <a:t> </a:t>
            </a:r>
            <a:r>
              <a:rPr lang="en-US" err="1"/>
              <a:t>bu</a:t>
            </a:r>
            <a:r>
              <a:rPr lang="en-US"/>
              <a:t> </a:t>
            </a:r>
            <a:r>
              <a:rPr lang="en-US" err="1"/>
              <a:t>tür</a:t>
            </a:r>
            <a:r>
              <a:rPr lang="en-US"/>
              <a:t> </a:t>
            </a:r>
            <a:r>
              <a:rPr lang="en-US" err="1"/>
              <a:t>verilerde</a:t>
            </a:r>
            <a:r>
              <a:rPr lang="en-US"/>
              <a:t> </a:t>
            </a:r>
            <a:r>
              <a:rPr lang="en-US" err="1"/>
              <a:t>daha</a:t>
            </a:r>
            <a:r>
              <a:rPr lang="en-US"/>
              <a:t> iyi </a:t>
            </a:r>
            <a:r>
              <a:rPr lang="en-US" err="1"/>
              <a:t>performans</a:t>
            </a:r>
            <a:r>
              <a:rPr lang="en-US"/>
              <a:t> </a:t>
            </a:r>
            <a:r>
              <a:rPr lang="en-US" err="1"/>
              <a:t>göstermesi</a:t>
            </a:r>
            <a:r>
              <a:rPr lang="en-US"/>
              <a:t> </a:t>
            </a:r>
            <a:r>
              <a:rPr lang="en-US" err="1"/>
              <a:t>beklenir</a:t>
            </a:r>
            <a:r>
              <a:rPr lang="en-US"/>
              <a:t>. </a:t>
            </a:r>
            <a:r>
              <a:rPr lang="en-US" err="1"/>
              <a:t>Hastalık</a:t>
            </a:r>
            <a:r>
              <a:rPr lang="en-US"/>
              <a:t> </a:t>
            </a:r>
            <a:r>
              <a:rPr lang="en-US" err="1"/>
              <a:t>tanıları</a:t>
            </a:r>
            <a:r>
              <a:rPr lang="en-US"/>
              <a:t>, </a:t>
            </a:r>
            <a:r>
              <a:rPr lang="en-US" err="1"/>
              <a:t>tedavi</a:t>
            </a:r>
            <a:r>
              <a:rPr lang="en-US"/>
              <a:t> </a:t>
            </a:r>
            <a:r>
              <a:rPr lang="en-US" err="1"/>
              <a:t>önerileri</a:t>
            </a:r>
            <a:r>
              <a:rPr lang="en-US"/>
              <a:t> </a:t>
            </a:r>
            <a:r>
              <a:rPr lang="en-US" err="1"/>
              <a:t>gibi</a:t>
            </a:r>
            <a:r>
              <a:rPr lang="en-US"/>
              <a:t> </a:t>
            </a:r>
            <a:r>
              <a:rPr lang="en-US" err="1"/>
              <a:t>uzun</a:t>
            </a:r>
            <a:r>
              <a:rPr lang="en-US"/>
              <a:t> </a:t>
            </a:r>
            <a:r>
              <a:rPr lang="en-US" err="1"/>
              <a:t>metinlerin</a:t>
            </a:r>
            <a:r>
              <a:rPr lang="en-US"/>
              <a:t> </a:t>
            </a:r>
            <a:r>
              <a:rPr lang="en-US" err="1"/>
              <a:t>analizinde</a:t>
            </a:r>
            <a:r>
              <a:rPr lang="en-US"/>
              <a:t> </a:t>
            </a:r>
            <a:r>
              <a:rPr lang="en-US" err="1"/>
              <a:t>kullanılabilir</a:t>
            </a:r>
            <a:r>
              <a:rPr lang="en-US"/>
              <a:t>.</a:t>
            </a:r>
            <a:endParaRPr lang="en-US">
              <a:cs typeface="Calibri"/>
            </a:endParaRPr>
          </a:p>
          <a:p>
            <a:r>
              <a:rPr lang="en-US" b="1"/>
              <a:t>Clinical </a:t>
            </a:r>
            <a:r>
              <a:rPr lang="en-US" b="1" err="1"/>
              <a:t>BigBird</a:t>
            </a:r>
            <a:r>
              <a:rPr lang="en-US" b="1"/>
              <a:t>:</a:t>
            </a:r>
            <a:r>
              <a:rPr lang="en-US"/>
              <a:t> Clinical </a:t>
            </a:r>
            <a:r>
              <a:rPr lang="en-US" err="1"/>
              <a:t>BigBird</a:t>
            </a:r>
            <a:r>
              <a:rPr lang="en-US"/>
              <a:t>, </a:t>
            </a:r>
            <a:r>
              <a:rPr lang="en-US" err="1"/>
              <a:t>BigBird</a:t>
            </a:r>
            <a:r>
              <a:rPr lang="en-US"/>
              <a:t> </a:t>
            </a:r>
            <a:r>
              <a:rPr lang="en-US" err="1"/>
              <a:t>modelinin</a:t>
            </a:r>
            <a:r>
              <a:rPr lang="en-US"/>
              <a:t> </a:t>
            </a:r>
            <a:r>
              <a:rPr lang="en-US" err="1"/>
              <a:t>klinik</a:t>
            </a:r>
            <a:r>
              <a:rPr lang="en-US"/>
              <a:t> </a:t>
            </a:r>
            <a:r>
              <a:rPr lang="en-US" err="1"/>
              <a:t>metinler</a:t>
            </a:r>
            <a:r>
              <a:rPr lang="en-US"/>
              <a:t> </a:t>
            </a:r>
            <a:r>
              <a:rPr lang="en-US" err="1"/>
              <a:t>için</a:t>
            </a:r>
            <a:r>
              <a:rPr lang="en-US"/>
              <a:t> </a:t>
            </a:r>
            <a:r>
              <a:rPr lang="en-US" err="1"/>
              <a:t>özelleştirilmiş</a:t>
            </a:r>
            <a:r>
              <a:rPr lang="en-US"/>
              <a:t> </a:t>
            </a:r>
            <a:r>
              <a:rPr lang="en-US" err="1"/>
              <a:t>bir</a:t>
            </a:r>
            <a:r>
              <a:rPr lang="en-US"/>
              <a:t> </a:t>
            </a:r>
            <a:r>
              <a:rPr lang="en-US" err="1"/>
              <a:t>versiyonudur</a:t>
            </a:r>
            <a:r>
              <a:rPr lang="en-US"/>
              <a:t>. </a:t>
            </a:r>
            <a:r>
              <a:rPr lang="en-US" err="1"/>
              <a:t>BigBird</a:t>
            </a:r>
            <a:r>
              <a:rPr lang="en-US"/>
              <a:t>, Longformer'ın </a:t>
            </a:r>
            <a:r>
              <a:rPr lang="en-US" err="1"/>
              <a:t>bir</a:t>
            </a:r>
            <a:r>
              <a:rPr lang="en-US"/>
              <a:t> </a:t>
            </a:r>
            <a:r>
              <a:rPr lang="en-US" err="1"/>
              <a:t>uzantısı</a:t>
            </a:r>
            <a:r>
              <a:rPr lang="en-US"/>
              <a:t> </a:t>
            </a:r>
            <a:r>
              <a:rPr lang="en-US" err="1"/>
              <a:t>olarak</a:t>
            </a:r>
            <a:r>
              <a:rPr lang="en-US"/>
              <a:t> </a:t>
            </a:r>
            <a:r>
              <a:rPr lang="en-US" err="1"/>
              <a:t>geliştirilmiş</a:t>
            </a:r>
            <a:r>
              <a:rPr lang="en-US"/>
              <a:t> </a:t>
            </a:r>
            <a:r>
              <a:rPr lang="en-US" err="1"/>
              <a:t>ve</a:t>
            </a:r>
            <a:r>
              <a:rPr lang="en-US"/>
              <a:t> </a:t>
            </a:r>
            <a:r>
              <a:rPr lang="en-US" err="1"/>
              <a:t>daha</a:t>
            </a:r>
            <a:r>
              <a:rPr lang="en-US"/>
              <a:t> da </a:t>
            </a:r>
            <a:r>
              <a:rPr lang="en-US" err="1"/>
              <a:t>uzun</a:t>
            </a:r>
            <a:r>
              <a:rPr lang="en-US"/>
              <a:t> </a:t>
            </a:r>
            <a:r>
              <a:rPr lang="en-US" err="1"/>
              <a:t>metinlerle</a:t>
            </a:r>
            <a:r>
              <a:rPr lang="en-US"/>
              <a:t> </a:t>
            </a:r>
            <a:r>
              <a:rPr lang="en-US" err="1"/>
              <a:t>başa</a:t>
            </a:r>
            <a:r>
              <a:rPr lang="en-US"/>
              <a:t> </a:t>
            </a:r>
            <a:r>
              <a:rPr lang="en-US" err="1"/>
              <a:t>çıkabilme</a:t>
            </a:r>
            <a:r>
              <a:rPr lang="en-US"/>
              <a:t> </a:t>
            </a:r>
            <a:r>
              <a:rPr lang="en-US" err="1"/>
              <a:t>kapasitesine</a:t>
            </a:r>
            <a:r>
              <a:rPr lang="en-US"/>
              <a:t> </a:t>
            </a:r>
            <a:r>
              <a:rPr lang="en-US" err="1"/>
              <a:t>sahiptir</a:t>
            </a:r>
            <a:r>
              <a:rPr lang="en-US"/>
              <a:t>. Clinical </a:t>
            </a:r>
            <a:r>
              <a:rPr lang="en-US" err="1"/>
              <a:t>BigBird</a:t>
            </a:r>
            <a:r>
              <a:rPr lang="en-US"/>
              <a:t>, </a:t>
            </a:r>
            <a:r>
              <a:rPr lang="en-US" err="1"/>
              <a:t>özellikle</a:t>
            </a:r>
            <a:r>
              <a:rPr lang="en-US"/>
              <a:t> </a:t>
            </a:r>
            <a:r>
              <a:rPr lang="en-US" err="1"/>
              <a:t>uzun</a:t>
            </a:r>
            <a:r>
              <a:rPr lang="en-US"/>
              <a:t> </a:t>
            </a:r>
            <a:r>
              <a:rPr lang="en-US" err="1"/>
              <a:t>klinik</a:t>
            </a:r>
            <a:r>
              <a:rPr lang="en-US"/>
              <a:t> </a:t>
            </a:r>
            <a:r>
              <a:rPr lang="en-US" err="1"/>
              <a:t>belgelerin</a:t>
            </a:r>
            <a:r>
              <a:rPr lang="en-US"/>
              <a:t> </a:t>
            </a:r>
            <a:r>
              <a:rPr lang="en-US" err="1"/>
              <a:t>analizi</a:t>
            </a:r>
            <a:r>
              <a:rPr lang="en-US"/>
              <a:t> </a:t>
            </a:r>
            <a:r>
              <a:rPr lang="en-US" err="1"/>
              <a:t>için</a:t>
            </a:r>
            <a:r>
              <a:rPr lang="en-US"/>
              <a:t> </a:t>
            </a:r>
            <a:r>
              <a:rPr lang="en-US" err="1"/>
              <a:t>tasarlanmıştır</a:t>
            </a:r>
            <a:r>
              <a:rPr lang="en-US"/>
              <a:t> </a:t>
            </a:r>
            <a:r>
              <a:rPr lang="en-US" err="1"/>
              <a:t>ve</a:t>
            </a:r>
            <a:r>
              <a:rPr lang="en-US"/>
              <a:t> </a:t>
            </a:r>
            <a:r>
              <a:rPr lang="en-US" err="1"/>
              <a:t>bu</a:t>
            </a:r>
            <a:r>
              <a:rPr lang="en-US"/>
              <a:t> </a:t>
            </a:r>
            <a:r>
              <a:rPr lang="en-US" err="1"/>
              <a:t>tür</a:t>
            </a:r>
            <a:r>
              <a:rPr lang="en-US"/>
              <a:t> </a:t>
            </a:r>
            <a:r>
              <a:rPr lang="en-US" err="1"/>
              <a:t>metinlerde</a:t>
            </a:r>
            <a:r>
              <a:rPr lang="en-US"/>
              <a:t> </a:t>
            </a:r>
            <a:r>
              <a:rPr lang="en-US" err="1"/>
              <a:t>derinlemesine</a:t>
            </a:r>
            <a:r>
              <a:rPr lang="en-US"/>
              <a:t> </a:t>
            </a:r>
            <a:r>
              <a:rPr lang="en-US" err="1"/>
              <a:t>anlama</a:t>
            </a:r>
            <a:r>
              <a:rPr lang="en-US"/>
              <a:t> </a:t>
            </a:r>
            <a:r>
              <a:rPr lang="en-US" err="1"/>
              <a:t>ve</a:t>
            </a:r>
            <a:r>
              <a:rPr lang="en-US"/>
              <a:t> </a:t>
            </a:r>
            <a:r>
              <a:rPr lang="en-US" err="1"/>
              <a:t>bilgi</a:t>
            </a:r>
            <a:r>
              <a:rPr lang="en-US"/>
              <a:t> </a:t>
            </a:r>
            <a:r>
              <a:rPr lang="en-US" err="1"/>
              <a:t>çıkarma</a:t>
            </a:r>
            <a:r>
              <a:rPr lang="en-US"/>
              <a:t> </a:t>
            </a:r>
            <a:r>
              <a:rPr lang="en-US" err="1"/>
              <a:t>konusunda</a:t>
            </a:r>
            <a:r>
              <a:rPr lang="en-US"/>
              <a:t> </a:t>
            </a:r>
            <a:r>
              <a:rPr lang="en-US" err="1"/>
              <a:t>etkili</a:t>
            </a:r>
            <a:r>
              <a:rPr lang="en-US"/>
              <a:t> </a:t>
            </a:r>
            <a:r>
              <a:rPr lang="en-US" err="1"/>
              <a:t>olabilir</a:t>
            </a:r>
            <a:r>
              <a:rPr lang="en-US"/>
              <a:t>. Klinik </a:t>
            </a:r>
            <a:r>
              <a:rPr lang="en-US" err="1"/>
              <a:t>araştırmalar</a:t>
            </a:r>
            <a:r>
              <a:rPr lang="en-US"/>
              <a:t>, </a:t>
            </a:r>
            <a:r>
              <a:rPr lang="en-US" err="1"/>
              <a:t>uzun</a:t>
            </a:r>
            <a:r>
              <a:rPr lang="en-US"/>
              <a:t> </a:t>
            </a:r>
            <a:r>
              <a:rPr lang="en-US" err="1"/>
              <a:t>süreli</a:t>
            </a:r>
            <a:r>
              <a:rPr lang="en-US"/>
              <a:t> hasta </a:t>
            </a:r>
            <a:r>
              <a:rPr lang="en-US" err="1"/>
              <a:t>takibi</a:t>
            </a:r>
            <a:r>
              <a:rPr lang="en-US"/>
              <a:t> </a:t>
            </a:r>
            <a:r>
              <a:rPr lang="en-US" err="1"/>
              <a:t>gibi</a:t>
            </a:r>
            <a:r>
              <a:rPr lang="en-US"/>
              <a:t> </a:t>
            </a:r>
            <a:r>
              <a:rPr lang="en-US" err="1"/>
              <a:t>durumlar</a:t>
            </a:r>
            <a:r>
              <a:rPr lang="en-US"/>
              <a:t> </a:t>
            </a:r>
            <a:r>
              <a:rPr lang="en-US" err="1"/>
              <a:t>için</a:t>
            </a:r>
            <a:r>
              <a:rPr lang="en-US"/>
              <a:t> </a:t>
            </a:r>
            <a:r>
              <a:rPr lang="en-US" err="1"/>
              <a:t>kullanılabilir</a:t>
            </a:r>
            <a:r>
              <a:rPr lang="en-US"/>
              <a:t>.</a:t>
            </a:r>
            <a:endParaRPr lang="en-US">
              <a:cs typeface="Calibri"/>
            </a:endParaRPr>
          </a:p>
          <a:p>
            <a:r>
              <a:rPr lang="en-US" b="1"/>
              <a:t>i2b2 </a:t>
            </a:r>
            <a:r>
              <a:rPr lang="en-US" b="1" err="1"/>
              <a:t>veri</a:t>
            </a:r>
            <a:r>
              <a:rPr lang="en-US" b="1"/>
              <a:t> </a:t>
            </a:r>
            <a:r>
              <a:rPr lang="en-US" b="1" err="1"/>
              <a:t>seti</a:t>
            </a:r>
            <a:r>
              <a:rPr lang="en-US" b="1"/>
              <a:t>:</a:t>
            </a:r>
            <a:r>
              <a:rPr lang="en-US"/>
              <a:t> i2b2 (Informatics for Integrating Biology and the Bedside) </a:t>
            </a:r>
            <a:r>
              <a:rPr lang="en-US" err="1"/>
              <a:t>projesi</a:t>
            </a:r>
            <a:r>
              <a:rPr lang="en-US"/>
              <a:t>, </a:t>
            </a:r>
            <a:r>
              <a:rPr lang="en-US" err="1"/>
              <a:t>biyomedikal</a:t>
            </a:r>
            <a:r>
              <a:rPr lang="en-US"/>
              <a:t> </a:t>
            </a:r>
            <a:r>
              <a:rPr lang="en-US" err="1"/>
              <a:t>araştırmaları</a:t>
            </a:r>
            <a:r>
              <a:rPr lang="en-US"/>
              <a:t> </a:t>
            </a:r>
            <a:r>
              <a:rPr lang="en-US" err="1"/>
              <a:t>desteklemek</a:t>
            </a:r>
            <a:r>
              <a:rPr lang="en-US"/>
              <a:t> </a:t>
            </a:r>
            <a:r>
              <a:rPr lang="en-US" err="1"/>
              <a:t>amacıyla</a:t>
            </a:r>
            <a:r>
              <a:rPr lang="en-US"/>
              <a:t> </a:t>
            </a:r>
            <a:r>
              <a:rPr lang="en-US" err="1"/>
              <a:t>oluşturulmuş</a:t>
            </a:r>
            <a:r>
              <a:rPr lang="en-US"/>
              <a:t> </a:t>
            </a:r>
            <a:r>
              <a:rPr lang="en-US" err="1"/>
              <a:t>bir</a:t>
            </a:r>
            <a:r>
              <a:rPr lang="en-US"/>
              <a:t> </a:t>
            </a:r>
            <a:r>
              <a:rPr lang="en-US" err="1"/>
              <a:t>girişimdir</a:t>
            </a:r>
            <a:r>
              <a:rPr lang="en-US"/>
              <a:t>. i2b2 </a:t>
            </a:r>
            <a:r>
              <a:rPr lang="en-US" err="1"/>
              <a:t>veri</a:t>
            </a:r>
            <a:r>
              <a:rPr lang="en-US"/>
              <a:t> </a:t>
            </a:r>
            <a:r>
              <a:rPr lang="en-US" err="1"/>
              <a:t>seti</a:t>
            </a:r>
            <a:r>
              <a:rPr lang="en-US"/>
              <a:t>, </a:t>
            </a:r>
            <a:r>
              <a:rPr lang="en-US" err="1"/>
              <a:t>genellikle</a:t>
            </a:r>
            <a:r>
              <a:rPr lang="en-US"/>
              <a:t> </a:t>
            </a:r>
            <a:r>
              <a:rPr lang="en-US" err="1"/>
              <a:t>klinik</a:t>
            </a:r>
            <a:r>
              <a:rPr lang="en-US"/>
              <a:t> NLP </a:t>
            </a:r>
            <a:r>
              <a:rPr lang="en-US" err="1"/>
              <a:t>çalışmalarında</a:t>
            </a:r>
            <a:r>
              <a:rPr lang="en-US"/>
              <a:t> </a:t>
            </a:r>
            <a:r>
              <a:rPr lang="en-US" err="1"/>
              <a:t>kullanılan</a:t>
            </a:r>
            <a:r>
              <a:rPr lang="en-US"/>
              <a:t>, </a:t>
            </a:r>
            <a:r>
              <a:rPr lang="en-US" err="1"/>
              <a:t>anonimleştirilmiş</a:t>
            </a:r>
            <a:r>
              <a:rPr lang="en-US"/>
              <a:t> </a:t>
            </a:r>
            <a:r>
              <a:rPr lang="en-US" err="1"/>
              <a:t>klinik</a:t>
            </a:r>
            <a:r>
              <a:rPr lang="en-US"/>
              <a:t> </a:t>
            </a:r>
            <a:r>
              <a:rPr lang="en-US" err="1"/>
              <a:t>kayıtlardan</a:t>
            </a:r>
            <a:r>
              <a:rPr lang="en-US"/>
              <a:t> </a:t>
            </a:r>
            <a:r>
              <a:rPr lang="en-US" err="1"/>
              <a:t>oluşan</a:t>
            </a:r>
            <a:r>
              <a:rPr lang="en-US"/>
              <a:t> </a:t>
            </a:r>
            <a:r>
              <a:rPr lang="en-US" err="1"/>
              <a:t>bir</a:t>
            </a:r>
            <a:r>
              <a:rPr lang="en-US"/>
              <a:t> </a:t>
            </a:r>
            <a:r>
              <a:rPr lang="en-US" err="1"/>
              <a:t>veri</a:t>
            </a:r>
            <a:r>
              <a:rPr lang="en-US"/>
              <a:t> </a:t>
            </a:r>
            <a:r>
              <a:rPr lang="en-US" err="1"/>
              <a:t>setidir</a:t>
            </a:r>
            <a:r>
              <a:rPr lang="en-US"/>
              <a:t>. Bu </a:t>
            </a:r>
            <a:r>
              <a:rPr lang="en-US" err="1"/>
              <a:t>veri</a:t>
            </a:r>
            <a:r>
              <a:rPr lang="en-US"/>
              <a:t> </a:t>
            </a:r>
            <a:r>
              <a:rPr lang="en-US" err="1"/>
              <a:t>seti</a:t>
            </a:r>
            <a:r>
              <a:rPr lang="en-US"/>
              <a:t>, </a:t>
            </a:r>
            <a:r>
              <a:rPr lang="en-US" err="1"/>
              <a:t>hastalık-tedavi</a:t>
            </a:r>
            <a:r>
              <a:rPr lang="en-US"/>
              <a:t> </a:t>
            </a:r>
            <a:r>
              <a:rPr lang="en-US" err="1"/>
              <a:t>ilişkileri</a:t>
            </a:r>
            <a:r>
              <a:rPr lang="en-US"/>
              <a:t>, </a:t>
            </a:r>
            <a:r>
              <a:rPr lang="en-US" err="1"/>
              <a:t>hastalık</a:t>
            </a:r>
            <a:r>
              <a:rPr lang="en-US"/>
              <a:t> </a:t>
            </a:r>
            <a:r>
              <a:rPr lang="en-US" err="1"/>
              <a:t>sınıflandırması</a:t>
            </a:r>
            <a:r>
              <a:rPr lang="en-US"/>
              <a:t>, zaman </a:t>
            </a:r>
            <a:r>
              <a:rPr lang="en-US" err="1"/>
              <a:t>çizelgesi</a:t>
            </a:r>
            <a:r>
              <a:rPr lang="en-US"/>
              <a:t> </a:t>
            </a:r>
            <a:r>
              <a:rPr lang="en-US" err="1"/>
              <a:t>analizi</a:t>
            </a:r>
            <a:r>
              <a:rPr lang="en-US"/>
              <a:t> </a:t>
            </a:r>
            <a:r>
              <a:rPr lang="en-US" err="1"/>
              <a:t>gibi</a:t>
            </a:r>
            <a:r>
              <a:rPr lang="en-US"/>
              <a:t> </a:t>
            </a:r>
            <a:r>
              <a:rPr lang="en-US" err="1"/>
              <a:t>çeşitli</a:t>
            </a:r>
            <a:r>
              <a:rPr lang="en-US"/>
              <a:t> </a:t>
            </a:r>
            <a:r>
              <a:rPr lang="en-US" err="1"/>
              <a:t>klinik</a:t>
            </a:r>
            <a:r>
              <a:rPr lang="en-US"/>
              <a:t> NLP </a:t>
            </a:r>
            <a:r>
              <a:rPr lang="en-US" err="1"/>
              <a:t>görevlerinde</a:t>
            </a:r>
            <a:r>
              <a:rPr lang="en-US"/>
              <a:t> </a:t>
            </a:r>
            <a:r>
              <a:rPr lang="en-US" err="1"/>
              <a:t>kullanılmaktadır</a:t>
            </a:r>
            <a:r>
              <a:rPr lang="en-US"/>
              <a:t>.</a:t>
            </a:r>
            <a:endParaRPr lang="tr-TR">
              <a:cs typeface="Calibri"/>
            </a:endParaRPr>
          </a:p>
          <a:p>
            <a:r>
              <a:rPr lang="en-US" b="1"/>
              <a:t>NER (Named Entity Recognition)</a:t>
            </a:r>
            <a:r>
              <a:rPr lang="en-US"/>
              <a:t> </a:t>
            </a:r>
            <a:r>
              <a:rPr lang="en-US" err="1"/>
              <a:t>görevi</a:t>
            </a:r>
            <a:r>
              <a:rPr lang="en-US"/>
              <a:t>, </a:t>
            </a:r>
            <a:r>
              <a:rPr lang="en-US" err="1"/>
              <a:t>metin</a:t>
            </a:r>
            <a:r>
              <a:rPr lang="en-US"/>
              <a:t> </a:t>
            </a:r>
            <a:r>
              <a:rPr lang="en-US" err="1"/>
              <a:t>içerisindeki</a:t>
            </a:r>
            <a:r>
              <a:rPr lang="en-US"/>
              <a:t> </a:t>
            </a:r>
            <a:r>
              <a:rPr lang="en-US" err="1"/>
              <a:t>adlandırılmış</a:t>
            </a:r>
            <a:r>
              <a:rPr lang="en-US"/>
              <a:t> </a:t>
            </a:r>
            <a:r>
              <a:rPr lang="en-US" err="1"/>
              <a:t>varlıkları</a:t>
            </a:r>
            <a:r>
              <a:rPr lang="en-US"/>
              <a:t> (</a:t>
            </a:r>
            <a:r>
              <a:rPr lang="en-US" err="1"/>
              <a:t>isimler</a:t>
            </a:r>
            <a:r>
              <a:rPr lang="en-US"/>
              <a:t>, </a:t>
            </a:r>
            <a:r>
              <a:rPr lang="en-US" err="1"/>
              <a:t>organizasyonlar</a:t>
            </a:r>
            <a:r>
              <a:rPr lang="en-US"/>
              <a:t>, </a:t>
            </a:r>
            <a:r>
              <a:rPr lang="en-US" err="1"/>
              <a:t>yerler</a:t>
            </a:r>
            <a:r>
              <a:rPr lang="en-US"/>
              <a:t>, </a:t>
            </a:r>
            <a:r>
              <a:rPr lang="en-US" err="1"/>
              <a:t>tarihler</a:t>
            </a:r>
            <a:r>
              <a:rPr lang="en-US"/>
              <a:t>, </a:t>
            </a:r>
            <a:r>
              <a:rPr lang="en-US" err="1"/>
              <a:t>miktarlar</a:t>
            </a:r>
            <a:r>
              <a:rPr lang="en-US"/>
              <a:t> vb.) </a:t>
            </a:r>
            <a:r>
              <a:rPr lang="en-US" err="1"/>
              <a:t>tanımlayıp</a:t>
            </a:r>
            <a:r>
              <a:rPr lang="en-US"/>
              <a:t> </a:t>
            </a:r>
            <a:r>
              <a:rPr lang="en-US" err="1"/>
              <a:t>sınıflandırmayı</a:t>
            </a:r>
            <a:r>
              <a:rPr lang="en-US"/>
              <a:t> </a:t>
            </a:r>
            <a:r>
              <a:rPr lang="en-US" err="1"/>
              <a:t>amaçlayan</a:t>
            </a:r>
            <a:r>
              <a:rPr lang="en-US"/>
              <a:t> </a:t>
            </a:r>
            <a:r>
              <a:rPr lang="en-US" err="1"/>
              <a:t>bir</a:t>
            </a:r>
            <a:r>
              <a:rPr lang="en-US"/>
              <a:t> </a:t>
            </a:r>
            <a:r>
              <a:rPr lang="en-US" err="1"/>
              <a:t>doğal</a:t>
            </a:r>
            <a:r>
              <a:rPr lang="en-US"/>
              <a:t> </a:t>
            </a:r>
            <a:r>
              <a:rPr lang="en-US" err="1"/>
              <a:t>dil</a:t>
            </a:r>
            <a:r>
              <a:rPr lang="en-US"/>
              <a:t> </a:t>
            </a:r>
            <a:r>
              <a:rPr lang="en-US" err="1"/>
              <a:t>işleme</a:t>
            </a:r>
            <a:r>
              <a:rPr lang="en-US"/>
              <a:t> (NLP) </a:t>
            </a:r>
            <a:r>
              <a:rPr lang="en-US" err="1"/>
              <a:t>görevidir</a:t>
            </a:r>
            <a:r>
              <a:rPr lang="en-US"/>
              <a:t>. Bu </a:t>
            </a:r>
            <a:r>
              <a:rPr lang="en-US" err="1"/>
              <a:t>görev</a:t>
            </a:r>
            <a:r>
              <a:rPr lang="en-US"/>
              <a:t>, </a:t>
            </a:r>
            <a:r>
              <a:rPr lang="en-US" err="1"/>
              <a:t>metinlerdeki</a:t>
            </a:r>
            <a:r>
              <a:rPr lang="en-US"/>
              <a:t> </a:t>
            </a:r>
            <a:r>
              <a:rPr lang="en-US" err="1"/>
              <a:t>önemli</a:t>
            </a:r>
            <a:r>
              <a:rPr lang="en-US"/>
              <a:t> </a:t>
            </a:r>
            <a:r>
              <a:rPr lang="en-US" err="1"/>
              <a:t>bilgileri</a:t>
            </a:r>
            <a:r>
              <a:rPr lang="en-US"/>
              <a:t> </a:t>
            </a:r>
            <a:r>
              <a:rPr lang="en-US" err="1"/>
              <a:t>otomatik</a:t>
            </a:r>
            <a:r>
              <a:rPr lang="en-US"/>
              <a:t> </a:t>
            </a:r>
            <a:r>
              <a:rPr lang="en-US" err="1"/>
              <a:t>olarak</a:t>
            </a:r>
            <a:r>
              <a:rPr lang="en-US"/>
              <a:t> </a:t>
            </a:r>
            <a:r>
              <a:rPr lang="en-US" err="1"/>
              <a:t>çıkarmak</a:t>
            </a:r>
            <a:r>
              <a:rPr lang="en-US"/>
              <a:t> </a:t>
            </a:r>
            <a:r>
              <a:rPr lang="en-US" err="1"/>
              <a:t>ve</a:t>
            </a:r>
            <a:r>
              <a:rPr lang="en-US"/>
              <a:t> </a:t>
            </a:r>
            <a:r>
              <a:rPr lang="en-US" err="1"/>
              <a:t>yapılandırmak</a:t>
            </a:r>
            <a:r>
              <a:rPr lang="en-US"/>
              <a:t> </a:t>
            </a:r>
            <a:r>
              <a:rPr lang="en-US" err="1"/>
              <a:t>için</a:t>
            </a:r>
            <a:r>
              <a:rPr lang="en-US"/>
              <a:t> </a:t>
            </a:r>
            <a:r>
              <a:rPr lang="en-US" err="1"/>
              <a:t>kullanılır</a:t>
            </a:r>
            <a:r>
              <a:rPr lang="en-US"/>
              <a:t>. </a:t>
            </a:r>
            <a:r>
              <a:rPr lang="en-US" err="1"/>
              <a:t>Örneğin</a:t>
            </a:r>
            <a:r>
              <a:rPr lang="en-US"/>
              <a:t>, </a:t>
            </a:r>
            <a:r>
              <a:rPr lang="en-US" err="1"/>
              <a:t>bir</a:t>
            </a:r>
            <a:r>
              <a:rPr lang="en-US"/>
              <a:t> </a:t>
            </a:r>
            <a:r>
              <a:rPr lang="en-US" err="1"/>
              <a:t>haber</a:t>
            </a:r>
            <a:r>
              <a:rPr lang="en-US"/>
              <a:t> </a:t>
            </a:r>
            <a:r>
              <a:rPr lang="en-US" err="1"/>
              <a:t>metnindeki</a:t>
            </a:r>
            <a:r>
              <a:rPr lang="en-US"/>
              <a:t> </a:t>
            </a:r>
            <a:r>
              <a:rPr lang="en-US" err="1"/>
              <a:t>kişi</a:t>
            </a:r>
            <a:r>
              <a:rPr lang="en-US"/>
              <a:t> </a:t>
            </a:r>
            <a:r>
              <a:rPr lang="en-US" err="1"/>
              <a:t>isimlerini</a:t>
            </a:r>
            <a:r>
              <a:rPr lang="en-US"/>
              <a:t>, </a:t>
            </a:r>
            <a:r>
              <a:rPr lang="en-US" err="1"/>
              <a:t>coğrafi</a:t>
            </a:r>
            <a:r>
              <a:rPr lang="en-US"/>
              <a:t> </a:t>
            </a:r>
            <a:r>
              <a:rPr lang="en-US" err="1"/>
              <a:t>yer</a:t>
            </a:r>
            <a:r>
              <a:rPr lang="en-US"/>
              <a:t> </a:t>
            </a:r>
            <a:r>
              <a:rPr lang="en-US" err="1"/>
              <a:t>adlarını</a:t>
            </a:r>
            <a:r>
              <a:rPr lang="en-US"/>
              <a:t> </a:t>
            </a:r>
            <a:r>
              <a:rPr lang="en-US" err="1"/>
              <a:t>veya</a:t>
            </a:r>
            <a:r>
              <a:rPr lang="en-US"/>
              <a:t> </a:t>
            </a:r>
            <a:r>
              <a:rPr lang="en-US" err="1"/>
              <a:t>tarih</a:t>
            </a:r>
            <a:r>
              <a:rPr lang="en-US"/>
              <a:t> </a:t>
            </a:r>
            <a:r>
              <a:rPr lang="en-US" err="1"/>
              <a:t>ifadelerini</a:t>
            </a:r>
            <a:r>
              <a:rPr lang="en-US"/>
              <a:t> </a:t>
            </a:r>
            <a:r>
              <a:rPr lang="en-US" err="1"/>
              <a:t>tespit</a:t>
            </a:r>
            <a:r>
              <a:rPr lang="en-US"/>
              <a:t> </a:t>
            </a:r>
            <a:r>
              <a:rPr lang="en-US" err="1"/>
              <a:t>etmek</a:t>
            </a:r>
            <a:r>
              <a:rPr lang="en-US"/>
              <a:t> NER </a:t>
            </a:r>
            <a:r>
              <a:rPr lang="en-US" err="1"/>
              <a:t>görevine</a:t>
            </a:r>
            <a:r>
              <a:rPr lang="en-US"/>
              <a:t> </a:t>
            </a:r>
            <a:r>
              <a:rPr lang="en-US" err="1"/>
              <a:t>bir</a:t>
            </a:r>
            <a:r>
              <a:rPr lang="en-US"/>
              <a:t> </a:t>
            </a:r>
            <a:r>
              <a:rPr lang="en-US" err="1"/>
              <a:t>örnektir</a:t>
            </a:r>
            <a:r>
              <a:rPr lang="en-US"/>
              <a:t>. Bu </a:t>
            </a:r>
            <a:r>
              <a:rPr lang="en-US" err="1"/>
              <a:t>görev</a:t>
            </a:r>
            <a:r>
              <a:rPr lang="en-US"/>
              <a:t>, </a:t>
            </a:r>
            <a:r>
              <a:rPr lang="en-US" err="1"/>
              <a:t>bilgi</a:t>
            </a:r>
            <a:r>
              <a:rPr lang="en-US"/>
              <a:t> </a:t>
            </a:r>
            <a:r>
              <a:rPr lang="en-US" err="1"/>
              <a:t>çıkarma</a:t>
            </a:r>
            <a:r>
              <a:rPr lang="en-US"/>
              <a:t>, </a:t>
            </a:r>
            <a:r>
              <a:rPr lang="en-US" err="1"/>
              <a:t>metin</a:t>
            </a:r>
            <a:r>
              <a:rPr lang="en-US"/>
              <a:t> </a:t>
            </a:r>
            <a:r>
              <a:rPr lang="en-US" err="1"/>
              <a:t>özetleme</a:t>
            </a:r>
            <a:r>
              <a:rPr lang="en-US"/>
              <a:t>, </a:t>
            </a:r>
            <a:r>
              <a:rPr lang="en-US" err="1"/>
              <a:t>soru-cevap</a:t>
            </a:r>
            <a:r>
              <a:rPr lang="en-US"/>
              <a:t> </a:t>
            </a:r>
            <a:r>
              <a:rPr lang="en-US" err="1"/>
              <a:t>sistemleri</a:t>
            </a:r>
            <a:r>
              <a:rPr lang="en-US"/>
              <a:t> </a:t>
            </a:r>
            <a:r>
              <a:rPr lang="en-US" err="1"/>
              <a:t>gibi</a:t>
            </a:r>
            <a:r>
              <a:rPr lang="en-US"/>
              <a:t> </a:t>
            </a:r>
            <a:r>
              <a:rPr lang="en-US" err="1"/>
              <a:t>birçok</a:t>
            </a:r>
            <a:r>
              <a:rPr lang="en-US"/>
              <a:t> NLP </a:t>
            </a:r>
            <a:r>
              <a:rPr lang="en-US" err="1"/>
              <a:t>uygulamasında</a:t>
            </a:r>
            <a:r>
              <a:rPr lang="en-US"/>
              <a:t> </a:t>
            </a:r>
            <a:r>
              <a:rPr lang="en-US" err="1"/>
              <a:t>önemli</a:t>
            </a:r>
            <a:r>
              <a:rPr lang="en-US"/>
              <a:t> </a:t>
            </a:r>
            <a:r>
              <a:rPr lang="en-US" err="1"/>
              <a:t>bir</a:t>
            </a:r>
            <a:r>
              <a:rPr lang="en-US"/>
              <a:t> </a:t>
            </a:r>
            <a:r>
              <a:rPr lang="en-US" err="1"/>
              <a:t>bileşendir</a:t>
            </a:r>
            <a:r>
              <a:rPr lang="en-US"/>
              <a:t>.</a:t>
            </a:r>
            <a:endParaRPr lang="en-US">
              <a:cs typeface="Calibri"/>
            </a:endParaRPr>
          </a:p>
        </p:txBody>
      </p:sp>
      <p:sp>
        <p:nvSpPr>
          <p:cNvPr id="4" name="Slayt Numarası Yer Tutucusu 3"/>
          <p:cNvSpPr>
            <a:spLocks noGrp="1"/>
          </p:cNvSpPr>
          <p:nvPr>
            <p:ph type="sldNum" sz="quarter" idx="5"/>
          </p:nvPr>
        </p:nvSpPr>
        <p:spPr/>
        <p:txBody>
          <a:bodyPr/>
          <a:lstStyle/>
          <a:p>
            <a:fld id="{31082173-E209-43AD-8FDD-E8413C011A86}" type="slidenum">
              <a:rPr lang="tr-TR"/>
              <a:t>31</a:t>
            </a:fld>
            <a:endParaRPr lang="tr-TR"/>
          </a:p>
        </p:txBody>
      </p:sp>
    </p:spTree>
    <p:extLst>
      <p:ext uri="{BB962C8B-B14F-4D97-AF65-F5344CB8AC3E}">
        <p14:creationId xmlns:p14="http://schemas.microsoft.com/office/powerpoint/2010/main" val="186052904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en-US" b="1" err="1"/>
              <a:t>emrQA</a:t>
            </a:r>
            <a:r>
              <a:rPr lang="en-US" b="1"/>
              <a:t>-medication, </a:t>
            </a:r>
            <a:r>
              <a:rPr lang="en-US" b="1" err="1"/>
              <a:t>emrQA</a:t>
            </a:r>
            <a:r>
              <a:rPr lang="en-US" b="1"/>
              <a:t>-relation, </a:t>
            </a:r>
            <a:r>
              <a:rPr lang="en-US" b="1" err="1"/>
              <a:t>ve</a:t>
            </a:r>
            <a:r>
              <a:rPr lang="en-US" b="1"/>
              <a:t> </a:t>
            </a:r>
            <a:r>
              <a:rPr lang="en-US" b="1" err="1"/>
              <a:t>emrQA</a:t>
            </a:r>
            <a:r>
              <a:rPr lang="en-US" b="1"/>
              <a:t>-heart disease:</a:t>
            </a:r>
            <a:r>
              <a:rPr lang="en-US"/>
              <a:t> </a:t>
            </a:r>
            <a:r>
              <a:rPr lang="en-US" err="1"/>
              <a:t>emrQA</a:t>
            </a:r>
            <a:r>
              <a:rPr lang="en-US"/>
              <a:t>, Elektronik </a:t>
            </a:r>
            <a:r>
              <a:rPr lang="en-US" err="1"/>
              <a:t>Sağlık</a:t>
            </a:r>
            <a:r>
              <a:rPr lang="en-US"/>
              <a:t> </a:t>
            </a:r>
            <a:r>
              <a:rPr lang="en-US" err="1"/>
              <a:t>Kayıtları</a:t>
            </a:r>
            <a:r>
              <a:rPr lang="en-US"/>
              <a:t> (Electronic Medical Records - EMR) </a:t>
            </a:r>
            <a:r>
              <a:rPr lang="en-US" err="1"/>
              <a:t>üzerinde</a:t>
            </a:r>
            <a:r>
              <a:rPr lang="en-US"/>
              <a:t> </a:t>
            </a:r>
            <a:r>
              <a:rPr lang="en-US" err="1"/>
              <a:t>soru-cevap</a:t>
            </a:r>
            <a:r>
              <a:rPr lang="en-US"/>
              <a:t> (QA) </a:t>
            </a:r>
            <a:r>
              <a:rPr lang="en-US" err="1"/>
              <a:t>sistemleri</a:t>
            </a:r>
            <a:r>
              <a:rPr lang="en-US"/>
              <a:t> </a:t>
            </a:r>
            <a:r>
              <a:rPr lang="en-US" err="1"/>
              <a:t>geliştirmek</a:t>
            </a:r>
            <a:r>
              <a:rPr lang="en-US"/>
              <a:t> </a:t>
            </a:r>
            <a:r>
              <a:rPr lang="en-US" err="1"/>
              <a:t>için</a:t>
            </a:r>
            <a:r>
              <a:rPr lang="en-US"/>
              <a:t> </a:t>
            </a:r>
            <a:r>
              <a:rPr lang="en-US" err="1"/>
              <a:t>oluşturulmuş</a:t>
            </a:r>
            <a:r>
              <a:rPr lang="en-US"/>
              <a:t> </a:t>
            </a:r>
            <a:r>
              <a:rPr lang="en-US" err="1"/>
              <a:t>bir</a:t>
            </a:r>
            <a:r>
              <a:rPr lang="en-US"/>
              <a:t> </a:t>
            </a:r>
            <a:r>
              <a:rPr lang="en-US" err="1"/>
              <a:t>veri</a:t>
            </a:r>
            <a:r>
              <a:rPr lang="en-US"/>
              <a:t> </a:t>
            </a:r>
            <a:r>
              <a:rPr lang="en-US" err="1"/>
              <a:t>setidir</a:t>
            </a:r>
            <a:r>
              <a:rPr lang="en-US"/>
              <a:t>. Bu </a:t>
            </a:r>
            <a:r>
              <a:rPr lang="en-US" err="1"/>
              <a:t>veri</a:t>
            </a:r>
            <a:r>
              <a:rPr lang="en-US"/>
              <a:t> </a:t>
            </a:r>
            <a:r>
              <a:rPr lang="en-US" err="1"/>
              <a:t>seti</a:t>
            </a:r>
            <a:r>
              <a:rPr lang="en-US"/>
              <a:t>, </a:t>
            </a:r>
            <a:r>
              <a:rPr lang="en-US" err="1"/>
              <a:t>klinik</a:t>
            </a:r>
            <a:r>
              <a:rPr lang="en-US"/>
              <a:t> </a:t>
            </a:r>
            <a:r>
              <a:rPr lang="en-US" err="1"/>
              <a:t>senaryolarda</a:t>
            </a:r>
            <a:r>
              <a:rPr lang="en-US"/>
              <a:t> </a:t>
            </a:r>
            <a:r>
              <a:rPr lang="en-US" err="1"/>
              <a:t>doğal</a:t>
            </a:r>
            <a:r>
              <a:rPr lang="en-US"/>
              <a:t> </a:t>
            </a:r>
            <a:r>
              <a:rPr lang="en-US" err="1"/>
              <a:t>dil</a:t>
            </a:r>
            <a:r>
              <a:rPr lang="en-US"/>
              <a:t> </a:t>
            </a:r>
            <a:r>
              <a:rPr lang="en-US" err="1"/>
              <a:t>işleme</a:t>
            </a:r>
            <a:r>
              <a:rPr lang="en-US"/>
              <a:t> (NLP) </a:t>
            </a:r>
            <a:r>
              <a:rPr lang="en-US" err="1"/>
              <a:t>modellerini</a:t>
            </a:r>
            <a:r>
              <a:rPr lang="en-US"/>
              <a:t> </a:t>
            </a:r>
            <a:r>
              <a:rPr lang="en-US" err="1"/>
              <a:t>eğitmek</a:t>
            </a:r>
            <a:r>
              <a:rPr lang="en-US"/>
              <a:t> </a:t>
            </a:r>
            <a:r>
              <a:rPr lang="en-US" err="1"/>
              <a:t>ve</a:t>
            </a:r>
            <a:r>
              <a:rPr lang="en-US"/>
              <a:t> test </a:t>
            </a:r>
            <a:r>
              <a:rPr lang="en-US" err="1"/>
              <a:t>etmek</a:t>
            </a:r>
            <a:r>
              <a:rPr lang="en-US"/>
              <a:t> </a:t>
            </a:r>
            <a:r>
              <a:rPr lang="en-US" err="1"/>
              <a:t>için</a:t>
            </a:r>
            <a:r>
              <a:rPr lang="en-US"/>
              <a:t> </a:t>
            </a:r>
            <a:r>
              <a:rPr lang="en-US" err="1"/>
              <a:t>kullanılır</a:t>
            </a:r>
            <a:r>
              <a:rPr lang="en-US"/>
              <a:t>. </a:t>
            </a:r>
            <a:r>
              <a:rPr lang="en-US" err="1"/>
              <a:t>emrQA</a:t>
            </a:r>
            <a:r>
              <a:rPr lang="en-US"/>
              <a:t>, </a:t>
            </a:r>
            <a:r>
              <a:rPr lang="en-US" err="1"/>
              <a:t>farklı</a:t>
            </a:r>
            <a:r>
              <a:rPr lang="en-US"/>
              <a:t> </a:t>
            </a:r>
            <a:r>
              <a:rPr lang="en-US" err="1"/>
              <a:t>klinik</a:t>
            </a:r>
            <a:r>
              <a:rPr lang="en-US"/>
              <a:t> </a:t>
            </a:r>
            <a:r>
              <a:rPr lang="en-US" err="1"/>
              <a:t>konulara</a:t>
            </a:r>
            <a:r>
              <a:rPr lang="en-US"/>
              <a:t> </a:t>
            </a:r>
            <a:r>
              <a:rPr lang="en-US" err="1"/>
              <a:t>odaklanan</a:t>
            </a:r>
            <a:r>
              <a:rPr lang="en-US"/>
              <a:t> alt </a:t>
            </a:r>
            <a:r>
              <a:rPr lang="en-US" err="1"/>
              <a:t>veri</a:t>
            </a:r>
            <a:r>
              <a:rPr lang="en-US"/>
              <a:t> </a:t>
            </a:r>
            <a:r>
              <a:rPr lang="en-US" err="1"/>
              <a:t>setlerine</a:t>
            </a:r>
            <a:r>
              <a:rPr lang="en-US"/>
              <a:t> </a:t>
            </a:r>
            <a:r>
              <a:rPr lang="en-US" err="1"/>
              <a:t>ayrılmıştır</a:t>
            </a:r>
            <a:r>
              <a:rPr lang="en-US"/>
              <a:t>:</a:t>
            </a:r>
            <a:endParaRPr lang="tr-TR"/>
          </a:p>
          <a:p>
            <a:r>
              <a:rPr lang="en-US">
                <a:cs typeface="Calibri"/>
              </a:rPr>
              <a:t>I2b2 </a:t>
            </a:r>
            <a:r>
              <a:rPr lang="en-US" err="1">
                <a:cs typeface="Calibri"/>
              </a:rPr>
              <a:t>verileriyle</a:t>
            </a:r>
            <a:r>
              <a:rPr lang="en-US">
                <a:cs typeface="Calibri"/>
              </a:rPr>
              <a:t> </a:t>
            </a:r>
            <a:r>
              <a:rPr lang="en-US" err="1">
                <a:cs typeface="Calibri"/>
              </a:rPr>
              <a:t>oluşturulmuş</a:t>
            </a:r>
            <a:r>
              <a:rPr lang="en-US">
                <a:cs typeface="Calibri"/>
              </a:rPr>
              <a:t> </a:t>
            </a:r>
            <a:r>
              <a:rPr lang="en-US" err="1">
                <a:cs typeface="Calibri"/>
              </a:rPr>
              <a:t>olabilir</a:t>
            </a:r>
            <a:endParaRPr lang="en-US" err="1"/>
          </a:p>
          <a:p>
            <a:pPr marL="285750" indent="-285750">
              <a:buFont typeface="Arial"/>
              <a:buChar char="•"/>
            </a:pPr>
            <a:r>
              <a:rPr lang="en-US" b="1" err="1"/>
              <a:t>emrQA</a:t>
            </a:r>
            <a:r>
              <a:rPr lang="en-US" b="1"/>
              <a:t>-medication:</a:t>
            </a:r>
            <a:r>
              <a:rPr lang="en-US"/>
              <a:t> Bu alt </a:t>
            </a:r>
            <a:r>
              <a:rPr lang="en-US" err="1"/>
              <a:t>veri</a:t>
            </a:r>
            <a:r>
              <a:rPr lang="en-US"/>
              <a:t> </a:t>
            </a:r>
            <a:r>
              <a:rPr lang="en-US" err="1"/>
              <a:t>seti</a:t>
            </a:r>
            <a:r>
              <a:rPr lang="en-US"/>
              <a:t>, </a:t>
            </a:r>
            <a:r>
              <a:rPr lang="en-US" err="1"/>
              <a:t>hastaların</a:t>
            </a:r>
            <a:r>
              <a:rPr lang="en-US"/>
              <a:t> </a:t>
            </a:r>
            <a:r>
              <a:rPr lang="en-US" err="1"/>
              <a:t>ilaç</a:t>
            </a:r>
            <a:r>
              <a:rPr lang="en-US"/>
              <a:t> </a:t>
            </a:r>
            <a:r>
              <a:rPr lang="en-US" err="1"/>
              <a:t>kullanımıyla</a:t>
            </a:r>
            <a:r>
              <a:rPr lang="en-US"/>
              <a:t> </a:t>
            </a:r>
            <a:r>
              <a:rPr lang="en-US" err="1"/>
              <a:t>ilgili</a:t>
            </a:r>
            <a:r>
              <a:rPr lang="en-US"/>
              <a:t> </a:t>
            </a:r>
            <a:r>
              <a:rPr lang="en-US" err="1"/>
              <a:t>soruları</a:t>
            </a:r>
            <a:r>
              <a:rPr lang="en-US"/>
              <a:t> </a:t>
            </a:r>
            <a:r>
              <a:rPr lang="en-US" err="1"/>
              <a:t>içerir</a:t>
            </a:r>
            <a:r>
              <a:rPr lang="en-US"/>
              <a:t>. </a:t>
            </a:r>
            <a:r>
              <a:rPr lang="en-US" err="1"/>
              <a:t>Örneğin</a:t>
            </a:r>
            <a:r>
              <a:rPr lang="en-US"/>
              <a:t>, "Bu </a:t>
            </a:r>
            <a:r>
              <a:rPr lang="en-US" err="1"/>
              <a:t>hastaya</a:t>
            </a:r>
            <a:r>
              <a:rPr lang="en-US"/>
              <a:t> hangi </a:t>
            </a:r>
            <a:r>
              <a:rPr lang="en-US" err="1"/>
              <a:t>ilaçlar</a:t>
            </a:r>
            <a:r>
              <a:rPr lang="en-US"/>
              <a:t> </a:t>
            </a:r>
            <a:r>
              <a:rPr lang="en-US" err="1"/>
              <a:t>reçete</a:t>
            </a:r>
            <a:r>
              <a:rPr lang="en-US"/>
              <a:t> </a:t>
            </a:r>
            <a:r>
              <a:rPr lang="en-US" err="1"/>
              <a:t>edildi</a:t>
            </a:r>
            <a:r>
              <a:rPr lang="en-US"/>
              <a:t>?" </a:t>
            </a:r>
            <a:r>
              <a:rPr lang="en-US" err="1"/>
              <a:t>veya</a:t>
            </a:r>
            <a:r>
              <a:rPr lang="en-US"/>
              <a:t> "Bu </a:t>
            </a:r>
            <a:r>
              <a:rPr lang="en-US" err="1"/>
              <a:t>ilacın</a:t>
            </a:r>
            <a:r>
              <a:rPr lang="en-US"/>
              <a:t> </a:t>
            </a:r>
            <a:r>
              <a:rPr lang="en-US" err="1"/>
              <a:t>yan</a:t>
            </a:r>
            <a:r>
              <a:rPr lang="en-US"/>
              <a:t> </a:t>
            </a:r>
            <a:r>
              <a:rPr lang="en-US" err="1"/>
              <a:t>etkileri</a:t>
            </a:r>
            <a:r>
              <a:rPr lang="en-US"/>
              <a:t> </a:t>
            </a:r>
            <a:r>
              <a:rPr lang="en-US" err="1"/>
              <a:t>nelerdir</a:t>
            </a:r>
            <a:r>
              <a:rPr lang="en-US"/>
              <a:t>?" </a:t>
            </a:r>
            <a:r>
              <a:rPr lang="en-US" err="1"/>
              <a:t>gibi</a:t>
            </a:r>
            <a:r>
              <a:rPr lang="en-US"/>
              <a:t> </a:t>
            </a:r>
            <a:r>
              <a:rPr lang="en-US" err="1"/>
              <a:t>sorular</a:t>
            </a:r>
            <a:r>
              <a:rPr lang="en-US"/>
              <a:t> </a:t>
            </a:r>
            <a:r>
              <a:rPr lang="en-US" err="1"/>
              <a:t>ve</a:t>
            </a:r>
            <a:r>
              <a:rPr lang="en-US"/>
              <a:t> </a:t>
            </a:r>
            <a:r>
              <a:rPr lang="en-US" err="1"/>
              <a:t>cevaplar</a:t>
            </a:r>
            <a:r>
              <a:rPr lang="en-US"/>
              <a:t> </a:t>
            </a:r>
            <a:r>
              <a:rPr lang="en-US" err="1"/>
              <a:t>bulunur</a:t>
            </a:r>
            <a:r>
              <a:rPr lang="en-US"/>
              <a:t>.</a:t>
            </a:r>
            <a:endParaRPr lang="tr-TR"/>
          </a:p>
          <a:p>
            <a:pPr marL="285750" indent="-285750">
              <a:buFont typeface="Arial"/>
              <a:buChar char="•"/>
            </a:pPr>
            <a:r>
              <a:rPr lang="en-US" b="1" err="1"/>
              <a:t>emrQA</a:t>
            </a:r>
            <a:r>
              <a:rPr lang="en-US" b="1"/>
              <a:t>-relation:</a:t>
            </a:r>
            <a:r>
              <a:rPr lang="en-US"/>
              <a:t> Bu alt </a:t>
            </a:r>
            <a:r>
              <a:rPr lang="en-US" err="1"/>
              <a:t>veri</a:t>
            </a:r>
            <a:r>
              <a:rPr lang="en-US"/>
              <a:t> </a:t>
            </a:r>
            <a:r>
              <a:rPr lang="en-US" err="1"/>
              <a:t>seti</a:t>
            </a:r>
            <a:r>
              <a:rPr lang="en-US"/>
              <a:t>, </a:t>
            </a:r>
            <a:r>
              <a:rPr lang="en-US" err="1"/>
              <a:t>klinik</a:t>
            </a:r>
            <a:r>
              <a:rPr lang="en-US"/>
              <a:t> </a:t>
            </a:r>
            <a:r>
              <a:rPr lang="en-US" err="1"/>
              <a:t>kayıtlardaki</a:t>
            </a:r>
            <a:r>
              <a:rPr lang="en-US"/>
              <a:t> </a:t>
            </a:r>
            <a:r>
              <a:rPr lang="en-US" err="1"/>
              <a:t>ilişkileri</a:t>
            </a:r>
            <a:r>
              <a:rPr lang="en-US"/>
              <a:t> </a:t>
            </a:r>
            <a:r>
              <a:rPr lang="en-US" err="1"/>
              <a:t>anlamaya</a:t>
            </a:r>
            <a:r>
              <a:rPr lang="en-US"/>
              <a:t> </a:t>
            </a:r>
            <a:r>
              <a:rPr lang="en-US" err="1"/>
              <a:t>yönelik</a:t>
            </a:r>
            <a:r>
              <a:rPr lang="en-US"/>
              <a:t> </a:t>
            </a:r>
            <a:r>
              <a:rPr lang="en-US" err="1"/>
              <a:t>soruları</a:t>
            </a:r>
            <a:r>
              <a:rPr lang="en-US"/>
              <a:t> </a:t>
            </a:r>
            <a:r>
              <a:rPr lang="en-US" err="1"/>
              <a:t>içerir</a:t>
            </a:r>
            <a:r>
              <a:rPr lang="en-US"/>
              <a:t>. </a:t>
            </a:r>
            <a:r>
              <a:rPr lang="en-US" err="1"/>
              <a:t>Örneğin</a:t>
            </a:r>
            <a:r>
              <a:rPr lang="en-US"/>
              <a:t>, "Bu </a:t>
            </a:r>
            <a:r>
              <a:rPr lang="en-US" err="1"/>
              <a:t>hastanın</a:t>
            </a:r>
            <a:r>
              <a:rPr lang="en-US"/>
              <a:t> </a:t>
            </a:r>
            <a:r>
              <a:rPr lang="en-US" err="1"/>
              <a:t>diyabeti</a:t>
            </a:r>
            <a:r>
              <a:rPr lang="en-US"/>
              <a:t> var </a:t>
            </a:r>
            <a:r>
              <a:rPr lang="en-US" err="1"/>
              <a:t>mı</a:t>
            </a:r>
            <a:r>
              <a:rPr lang="en-US"/>
              <a:t>?" </a:t>
            </a:r>
            <a:r>
              <a:rPr lang="en-US" err="1"/>
              <a:t>veya</a:t>
            </a:r>
            <a:r>
              <a:rPr lang="en-US"/>
              <a:t> "Bu </a:t>
            </a:r>
            <a:r>
              <a:rPr lang="en-US" err="1"/>
              <a:t>semptomlar</a:t>
            </a:r>
            <a:r>
              <a:rPr lang="en-US"/>
              <a:t> hangi </a:t>
            </a:r>
            <a:r>
              <a:rPr lang="en-US" err="1"/>
              <a:t>hastalıkla</a:t>
            </a:r>
            <a:r>
              <a:rPr lang="en-US"/>
              <a:t> </a:t>
            </a:r>
            <a:r>
              <a:rPr lang="en-US" err="1"/>
              <a:t>ilişkilidir</a:t>
            </a:r>
            <a:r>
              <a:rPr lang="en-US"/>
              <a:t>?" </a:t>
            </a:r>
            <a:r>
              <a:rPr lang="en-US" err="1"/>
              <a:t>gibi</a:t>
            </a:r>
            <a:r>
              <a:rPr lang="en-US"/>
              <a:t> </a:t>
            </a:r>
            <a:r>
              <a:rPr lang="en-US" err="1"/>
              <a:t>sorular</a:t>
            </a:r>
            <a:r>
              <a:rPr lang="en-US"/>
              <a:t> </a:t>
            </a:r>
            <a:r>
              <a:rPr lang="en-US" err="1"/>
              <a:t>yer</a:t>
            </a:r>
            <a:r>
              <a:rPr lang="en-US"/>
              <a:t> </a:t>
            </a:r>
            <a:r>
              <a:rPr lang="en-US" err="1"/>
              <a:t>alır</a:t>
            </a:r>
            <a:r>
              <a:rPr lang="en-US"/>
              <a:t>.</a:t>
            </a:r>
            <a:endParaRPr lang="tr-TR"/>
          </a:p>
          <a:p>
            <a:pPr marL="285750" indent="-285750">
              <a:buFont typeface="Arial"/>
              <a:buChar char="•"/>
            </a:pPr>
            <a:r>
              <a:rPr lang="en-US" b="1" err="1"/>
              <a:t>emrQA</a:t>
            </a:r>
            <a:r>
              <a:rPr lang="en-US" b="1"/>
              <a:t>-heart disease:</a:t>
            </a:r>
            <a:r>
              <a:rPr lang="en-US"/>
              <a:t> Bu alt </a:t>
            </a:r>
            <a:r>
              <a:rPr lang="en-US" err="1"/>
              <a:t>veri</a:t>
            </a:r>
            <a:r>
              <a:rPr lang="en-US"/>
              <a:t> </a:t>
            </a:r>
            <a:r>
              <a:rPr lang="en-US" err="1"/>
              <a:t>seti</a:t>
            </a:r>
            <a:r>
              <a:rPr lang="en-US"/>
              <a:t>, </a:t>
            </a:r>
            <a:r>
              <a:rPr lang="en-US" err="1"/>
              <a:t>kalp</a:t>
            </a:r>
            <a:r>
              <a:rPr lang="en-US"/>
              <a:t> </a:t>
            </a:r>
            <a:r>
              <a:rPr lang="en-US" err="1"/>
              <a:t>hastalıklarıyla</a:t>
            </a:r>
            <a:r>
              <a:rPr lang="en-US"/>
              <a:t> </a:t>
            </a:r>
            <a:r>
              <a:rPr lang="en-US" err="1"/>
              <a:t>ilgili</a:t>
            </a:r>
            <a:r>
              <a:rPr lang="en-US"/>
              <a:t> </a:t>
            </a:r>
            <a:r>
              <a:rPr lang="en-US" err="1"/>
              <a:t>sorulara</a:t>
            </a:r>
            <a:r>
              <a:rPr lang="en-US"/>
              <a:t> </a:t>
            </a:r>
            <a:r>
              <a:rPr lang="en-US" err="1"/>
              <a:t>odaklanır</a:t>
            </a:r>
            <a:r>
              <a:rPr lang="en-US"/>
              <a:t>. </a:t>
            </a:r>
            <a:r>
              <a:rPr lang="en-US" err="1"/>
              <a:t>Örneğin</a:t>
            </a:r>
            <a:r>
              <a:rPr lang="en-US"/>
              <a:t>, "Bu </a:t>
            </a:r>
            <a:r>
              <a:rPr lang="en-US" err="1"/>
              <a:t>hastanın</a:t>
            </a:r>
            <a:r>
              <a:rPr lang="en-US"/>
              <a:t> </a:t>
            </a:r>
            <a:r>
              <a:rPr lang="en-US" err="1"/>
              <a:t>kalp</a:t>
            </a:r>
            <a:r>
              <a:rPr lang="en-US"/>
              <a:t> </a:t>
            </a:r>
            <a:r>
              <a:rPr lang="en-US" err="1"/>
              <a:t>krizi</a:t>
            </a:r>
            <a:r>
              <a:rPr lang="en-US"/>
              <a:t> </a:t>
            </a:r>
            <a:r>
              <a:rPr lang="en-US" err="1"/>
              <a:t>geçirme</a:t>
            </a:r>
            <a:r>
              <a:rPr lang="en-US"/>
              <a:t> </a:t>
            </a:r>
            <a:r>
              <a:rPr lang="en-US" err="1"/>
              <a:t>riski</a:t>
            </a:r>
            <a:r>
              <a:rPr lang="en-US"/>
              <a:t> </a:t>
            </a:r>
            <a:r>
              <a:rPr lang="en-US" err="1"/>
              <a:t>nedir</a:t>
            </a:r>
            <a:r>
              <a:rPr lang="en-US"/>
              <a:t>?" </a:t>
            </a:r>
            <a:r>
              <a:rPr lang="en-US" err="1"/>
              <a:t>veya</a:t>
            </a:r>
            <a:r>
              <a:rPr lang="en-US"/>
              <a:t> "Bu EKG </a:t>
            </a:r>
            <a:r>
              <a:rPr lang="en-US" err="1"/>
              <a:t>sonuçları</a:t>
            </a:r>
            <a:r>
              <a:rPr lang="en-US"/>
              <a:t> ne </a:t>
            </a:r>
            <a:r>
              <a:rPr lang="en-US" err="1"/>
              <a:t>anlama</a:t>
            </a:r>
            <a:r>
              <a:rPr lang="en-US"/>
              <a:t> </a:t>
            </a:r>
            <a:r>
              <a:rPr lang="en-US" err="1"/>
              <a:t>geliyor</a:t>
            </a:r>
            <a:r>
              <a:rPr lang="en-US"/>
              <a:t>?" </a:t>
            </a:r>
            <a:r>
              <a:rPr lang="en-US" err="1"/>
              <a:t>gibi</a:t>
            </a:r>
            <a:r>
              <a:rPr lang="en-US"/>
              <a:t> </a:t>
            </a:r>
            <a:r>
              <a:rPr lang="en-US" err="1"/>
              <a:t>sorular</a:t>
            </a:r>
            <a:r>
              <a:rPr lang="en-US"/>
              <a:t> </a:t>
            </a:r>
            <a:r>
              <a:rPr lang="en-US" err="1"/>
              <a:t>bulunur</a:t>
            </a:r>
            <a:r>
              <a:rPr lang="en-US"/>
              <a:t>.</a:t>
            </a:r>
            <a:endParaRPr lang="tr-TR"/>
          </a:p>
          <a:p>
            <a:r>
              <a:rPr lang="en-US" b="1"/>
              <a:t>EM </a:t>
            </a:r>
            <a:r>
              <a:rPr lang="en-US" b="1" err="1"/>
              <a:t>Skoru</a:t>
            </a:r>
            <a:r>
              <a:rPr lang="en-US" b="1"/>
              <a:t> (Exact Match Score):</a:t>
            </a:r>
            <a:r>
              <a:rPr lang="en-US"/>
              <a:t> EM </a:t>
            </a:r>
            <a:r>
              <a:rPr lang="en-US" err="1"/>
              <a:t>skoru</a:t>
            </a:r>
            <a:r>
              <a:rPr lang="en-US"/>
              <a:t>, </a:t>
            </a:r>
            <a:r>
              <a:rPr lang="en-US" err="1"/>
              <a:t>bir</a:t>
            </a:r>
            <a:r>
              <a:rPr lang="en-US"/>
              <a:t> </a:t>
            </a:r>
            <a:r>
              <a:rPr lang="en-US" err="1"/>
              <a:t>soru-cevap</a:t>
            </a:r>
            <a:r>
              <a:rPr lang="en-US"/>
              <a:t> </a:t>
            </a:r>
            <a:r>
              <a:rPr lang="en-US" err="1"/>
              <a:t>sisteminin</a:t>
            </a:r>
            <a:r>
              <a:rPr lang="en-US"/>
              <a:t> </a:t>
            </a:r>
            <a:r>
              <a:rPr lang="en-US" err="1"/>
              <a:t>performansını</a:t>
            </a:r>
            <a:r>
              <a:rPr lang="en-US"/>
              <a:t> </a:t>
            </a:r>
            <a:r>
              <a:rPr lang="en-US" err="1"/>
              <a:t>ölçmek</a:t>
            </a:r>
            <a:r>
              <a:rPr lang="en-US"/>
              <a:t> </a:t>
            </a:r>
            <a:r>
              <a:rPr lang="en-US" err="1"/>
              <a:t>için</a:t>
            </a:r>
            <a:r>
              <a:rPr lang="en-US"/>
              <a:t> </a:t>
            </a:r>
            <a:r>
              <a:rPr lang="en-US" err="1"/>
              <a:t>kullanılan</a:t>
            </a:r>
            <a:r>
              <a:rPr lang="en-US"/>
              <a:t> </a:t>
            </a:r>
            <a:r>
              <a:rPr lang="en-US" err="1"/>
              <a:t>bir</a:t>
            </a:r>
            <a:r>
              <a:rPr lang="en-US"/>
              <a:t> </a:t>
            </a:r>
            <a:r>
              <a:rPr lang="en-US" err="1"/>
              <a:t>metriktir</a:t>
            </a:r>
            <a:r>
              <a:rPr lang="en-US"/>
              <a:t>. Bu </a:t>
            </a:r>
            <a:r>
              <a:rPr lang="en-US" err="1"/>
              <a:t>skor</a:t>
            </a:r>
            <a:r>
              <a:rPr lang="en-US"/>
              <a:t>, </a:t>
            </a:r>
            <a:r>
              <a:rPr lang="en-US" err="1"/>
              <a:t>sistemin</a:t>
            </a:r>
            <a:r>
              <a:rPr lang="en-US"/>
              <a:t> </a:t>
            </a:r>
            <a:r>
              <a:rPr lang="en-US" err="1"/>
              <a:t>ürettiği</a:t>
            </a:r>
            <a:r>
              <a:rPr lang="en-US"/>
              <a:t> </a:t>
            </a:r>
            <a:r>
              <a:rPr lang="en-US" err="1"/>
              <a:t>cevabın</a:t>
            </a:r>
            <a:r>
              <a:rPr lang="en-US"/>
              <a:t>, </a:t>
            </a:r>
            <a:r>
              <a:rPr lang="en-US" err="1"/>
              <a:t>gerçek</a:t>
            </a:r>
            <a:r>
              <a:rPr lang="en-US"/>
              <a:t> </a:t>
            </a:r>
            <a:r>
              <a:rPr lang="en-US" err="1"/>
              <a:t>cevapla</a:t>
            </a:r>
            <a:r>
              <a:rPr lang="en-US"/>
              <a:t> tam </a:t>
            </a:r>
            <a:r>
              <a:rPr lang="en-US" err="1"/>
              <a:t>olarak</a:t>
            </a:r>
            <a:r>
              <a:rPr lang="en-US"/>
              <a:t> </a:t>
            </a:r>
            <a:r>
              <a:rPr lang="en-US" err="1"/>
              <a:t>eşleşme</a:t>
            </a:r>
            <a:r>
              <a:rPr lang="en-US"/>
              <a:t> </a:t>
            </a:r>
            <a:r>
              <a:rPr lang="en-US" err="1"/>
              <a:t>yüzdesini</a:t>
            </a:r>
            <a:r>
              <a:rPr lang="en-US"/>
              <a:t> </a:t>
            </a:r>
            <a:r>
              <a:rPr lang="en-US" err="1"/>
              <a:t>ifade</a:t>
            </a:r>
            <a:r>
              <a:rPr lang="en-US"/>
              <a:t> </a:t>
            </a:r>
            <a:r>
              <a:rPr lang="en-US" err="1"/>
              <a:t>eder</a:t>
            </a:r>
            <a:r>
              <a:rPr lang="en-US"/>
              <a:t>. </a:t>
            </a:r>
            <a:r>
              <a:rPr lang="en-US" err="1"/>
              <a:t>Örneğin</a:t>
            </a:r>
            <a:r>
              <a:rPr lang="en-US"/>
              <a:t>, 100 </a:t>
            </a:r>
            <a:r>
              <a:rPr lang="en-US" err="1"/>
              <a:t>sorudan</a:t>
            </a:r>
            <a:r>
              <a:rPr lang="en-US"/>
              <a:t> 80'ine tam </a:t>
            </a:r>
            <a:r>
              <a:rPr lang="en-US" err="1"/>
              <a:t>olarak</a:t>
            </a:r>
            <a:r>
              <a:rPr lang="en-US"/>
              <a:t> </a:t>
            </a:r>
            <a:r>
              <a:rPr lang="en-US" err="1"/>
              <a:t>doğru</a:t>
            </a:r>
            <a:r>
              <a:rPr lang="en-US"/>
              <a:t> </a:t>
            </a:r>
            <a:r>
              <a:rPr lang="en-US" err="1"/>
              <a:t>cevap</a:t>
            </a:r>
            <a:r>
              <a:rPr lang="en-US"/>
              <a:t> </a:t>
            </a:r>
            <a:r>
              <a:rPr lang="en-US" err="1"/>
              <a:t>verilirse</a:t>
            </a:r>
            <a:r>
              <a:rPr lang="en-US"/>
              <a:t>, EM </a:t>
            </a:r>
            <a:r>
              <a:rPr lang="en-US" err="1"/>
              <a:t>skoru</a:t>
            </a:r>
            <a:r>
              <a:rPr lang="en-US"/>
              <a:t> %80 </a:t>
            </a:r>
            <a:r>
              <a:rPr lang="en-US" err="1"/>
              <a:t>olur</a:t>
            </a:r>
            <a:r>
              <a:rPr lang="en-US"/>
              <a:t>. EM </a:t>
            </a:r>
            <a:r>
              <a:rPr lang="en-US" err="1"/>
              <a:t>skoru</a:t>
            </a:r>
            <a:r>
              <a:rPr lang="en-US"/>
              <a:t>, </a:t>
            </a:r>
            <a:r>
              <a:rPr lang="en-US" err="1"/>
              <a:t>bir</a:t>
            </a:r>
            <a:r>
              <a:rPr lang="en-US"/>
              <a:t> QA </a:t>
            </a:r>
            <a:r>
              <a:rPr lang="en-US" err="1"/>
              <a:t>sisteminin</a:t>
            </a:r>
            <a:r>
              <a:rPr lang="en-US"/>
              <a:t> ne </a:t>
            </a:r>
            <a:r>
              <a:rPr lang="en-US" err="1"/>
              <a:t>kadar</a:t>
            </a:r>
            <a:r>
              <a:rPr lang="en-US"/>
              <a:t> </a:t>
            </a:r>
            <a:r>
              <a:rPr lang="en-US" err="1"/>
              <a:t>doğru</a:t>
            </a:r>
            <a:r>
              <a:rPr lang="en-US"/>
              <a:t> </a:t>
            </a:r>
            <a:r>
              <a:rPr lang="en-US" err="1"/>
              <a:t>ve</a:t>
            </a:r>
            <a:r>
              <a:rPr lang="en-US"/>
              <a:t> </a:t>
            </a:r>
            <a:r>
              <a:rPr lang="en-US" err="1"/>
              <a:t>hassas</a:t>
            </a:r>
            <a:r>
              <a:rPr lang="en-US"/>
              <a:t> </a:t>
            </a:r>
            <a:r>
              <a:rPr lang="en-US" err="1"/>
              <a:t>olduğunu</a:t>
            </a:r>
            <a:r>
              <a:rPr lang="en-US"/>
              <a:t> </a:t>
            </a:r>
            <a:r>
              <a:rPr lang="en-US" err="1"/>
              <a:t>gösterir</a:t>
            </a:r>
            <a:r>
              <a:rPr lang="en-US"/>
              <a:t>.</a:t>
            </a:r>
            <a:endParaRPr lang="tr-TR"/>
          </a:p>
          <a:p>
            <a:endParaRPr lang="en-US">
              <a:cs typeface="Calibri"/>
            </a:endParaRPr>
          </a:p>
        </p:txBody>
      </p:sp>
      <p:sp>
        <p:nvSpPr>
          <p:cNvPr id="4" name="Slayt Numarası Yer Tutucusu 3"/>
          <p:cNvSpPr>
            <a:spLocks noGrp="1"/>
          </p:cNvSpPr>
          <p:nvPr>
            <p:ph type="sldNum" sz="quarter" idx="5"/>
          </p:nvPr>
        </p:nvSpPr>
        <p:spPr/>
        <p:txBody>
          <a:bodyPr/>
          <a:lstStyle/>
          <a:p>
            <a:fld id="{31082173-E209-43AD-8FDD-E8413C011A86}" type="slidenum">
              <a:rPr lang="tr-TR"/>
              <a:t>32</a:t>
            </a:fld>
            <a:endParaRPr lang="tr-TR"/>
          </a:p>
        </p:txBody>
      </p:sp>
    </p:spTree>
    <p:extLst>
      <p:ext uri="{BB962C8B-B14F-4D97-AF65-F5344CB8AC3E}">
        <p14:creationId xmlns:p14="http://schemas.microsoft.com/office/powerpoint/2010/main" val="359893000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sz="1200" dirty="0">
                <a:ea typeface="+mn-lt"/>
                <a:cs typeface="+mn-lt"/>
              </a:rPr>
              <a:t>Bu modellerin ileriye dönük entegrasyonu ile bireyselleştirilmiş hasta bakımı, tıbbi araştırmalarda hızlandırma ve genel sağlık hizmetlerinin iyileştirilmesi gibi pek çok olumlu etki beklenmektedir. Ancak, bu potansiyelin gerçekleştirilmesi, veri güvenliği, model şeffaflığı ve etik standartlar gibi alanlardaki zorlukların üstesinden gelmeyi gerektirir. Ayrıca, yapay zekânın yanlışlıkla yanıltıcı bilgi üretmesi (halüsinasyon) gibi teknolojik sınırlamaların üstesinden gelmek için sürekli iyileştirme ve denetim gerekmektedir.</a:t>
            </a:r>
            <a:endParaRPr lang="en-TR" dirty="0"/>
          </a:p>
        </p:txBody>
      </p:sp>
      <p:sp>
        <p:nvSpPr>
          <p:cNvPr id="4" name="Slide Number Placeholder 3"/>
          <p:cNvSpPr>
            <a:spLocks noGrp="1"/>
          </p:cNvSpPr>
          <p:nvPr>
            <p:ph type="sldNum" sz="quarter" idx="5"/>
          </p:nvPr>
        </p:nvSpPr>
        <p:spPr/>
        <p:txBody>
          <a:bodyPr/>
          <a:lstStyle/>
          <a:p>
            <a:fld id="{31082173-E209-43AD-8FDD-E8413C011A86}" type="slidenum">
              <a:rPr lang="en-TR" smtClean="0"/>
              <a:t>33</a:t>
            </a:fld>
            <a:endParaRPr lang="en-TR"/>
          </a:p>
        </p:txBody>
      </p:sp>
    </p:spTree>
    <p:extLst>
      <p:ext uri="{BB962C8B-B14F-4D97-AF65-F5344CB8AC3E}">
        <p14:creationId xmlns:p14="http://schemas.microsoft.com/office/powerpoint/2010/main" val="42665673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tr-TR" sz="1200" dirty="0" err="1">
                <a:ea typeface="+mn-lt"/>
                <a:cs typeface="+mn-lt"/>
              </a:rPr>
              <a:t>LLM'ler</a:t>
            </a:r>
            <a:r>
              <a:rPr lang="tr-TR" sz="1200" dirty="0">
                <a:ea typeface="+mn-lt"/>
                <a:cs typeface="+mn-lt"/>
              </a:rPr>
              <a:t>, teşhis koyma, tedavi yöntemleri önerme, medikal literatür taraması ve hasta danışmanlığı gibi görevlerde sağlık personellerine destek olabilir. Sağlık hizmetlerinde </a:t>
            </a:r>
            <a:r>
              <a:rPr lang="tr-TR" sz="1200" dirty="0" err="1">
                <a:ea typeface="+mn-lt"/>
                <a:cs typeface="+mn-lt"/>
              </a:rPr>
              <a:t>LLM'lerin</a:t>
            </a:r>
            <a:r>
              <a:rPr lang="tr-TR" sz="1200" dirty="0">
                <a:ea typeface="+mn-lt"/>
                <a:cs typeface="+mn-lt"/>
              </a:rPr>
              <a:t> kullanımı, daha hızlı ve doğru kararlar alınmasına yardımcı olurken, aynı zamanda hizmet kalitesini yükseltmeyi ve tedavi süreçlerini iyileştirmeyi hedefler.</a:t>
            </a:r>
            <a:endParaRPr lang="tr-TR" sz="1200" dirty="0"/>
          </a:p>
          <a:p>
            <a:endParaRPr lang="en-TR" dirty="0"/>
          </a:p>
        </p:txBody>
      </p:sp>
      <p:sp>
        <p:nvSpPr>
          <p:cNvPr id="4" name="Slide Number Placeholder 3"/>
          <p:cNvSpPr>
            <a:spLocks noGrp="1"/>
          </p:cNvSpPr>
          <p:nvPr>
            <p:ph type="sldNum" sz="quarter" idx="5"/>
          </p:nvPr>
        </p:nvSpPr>
        <p:spPr/>
        <p:txBody>
          <a:bodyPr/>
          <a:lstStyle/>
          <a:p>
            <a:fld id="{31082173-E209-43AD-8FDD-E8413C011A86}" type="slidenum">
              <a:rPr lang="en-TR" smtClean="0"/>
              <a:t>3</a:t>
            </a:fld>
            <a:endParaRPr lang="en-TR"/>
          </a:p>
        </p:txBody>
      </p:sp>
    </p:spTree>
    <p:extLst>
      <p:ext uri="{BB962C8B-B14F-4D97-AF65-F5344CB8AC3E}">
        <p14:creationId xmlns:p14="http://schemas.microsoft.com/office/powerpoint/2010/main" val="41367835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sz="1800" b="0" i="0" u="none" strike="noStrike" dirty="0">
                <a:solidFill>
                  <a:srgbClr val="000000"/>
                </a:solidFill>
                <a:effectLst/>
                <a:latin typeface="Arial" panose="020B0604020202020204" pitchFamily="34" charset="0"/>
              </a:rPr>
              <a:t>Yöntem olarak, geniş kapsamlı sağlık veri setlerini toplayıp, ön işlemlerden geçirerek </a:t>
            </a:r>
            <a:r>
              <a:rPr lang="tr-TR" sz="1800" b="0" i="0" u="none" strike="noStrike" dirty="0" err="1">
                <a:solidFill>
                  <a:srgbClr val="000000"/>
                </a:solidFill>
                <a:effectLst/>
                <a:latin typeface="Arial" panose="020B0604020202020204" pitchFamily="34" charset="0"/>
              </a:rPr>
              <a:t>LLM'lerimizi</a:t>
            </a:r>
            <a:r>
              <a:rPr lang="tr-TR" sz="1800" b="0" i="0" u="none" strike="noStrike" dirty="0">
                <a:solidFill>
                  <a:srgbClr val="000000"/>
                </a:solidFill>
                <a:effectLst/>
                <a:latin typeface="Arial" panose="020B0604020202020204" pitchFamily="34" charset="0"/>
              </a:rPr>
              <a:t> eğitmeyi hedefliyoruz.</a:t>
            </a:r>
          </a:p>
          <a:p>
            <a:r>
              <a:rPr lang="tr-TR" sz="1800" b="0" i="0" u="none" strike="noStrike" dirty="0">
                <a:solidFill>
                  <a:srgbClr val="000000"/>
                </a:solidFill>
                <a:effectLst/>
                <a:latin typeface="Arial" panose="020B0604020202020204" pitchFamily="34" charset="0"/>
              </a:rPr>
              <a:t>Modelimiz, hastalık tanıları, tedavi yöntemleri ve hastalarla etkileşim gibi konularda sağlık profesyonellerine destek olmayı amaçlayacak. </a:t>
            </a:r>
          </a:p>
          <a:p>
            <a:r>
              <a:rPr lang="tr-TR" sz="1800" b="0" i="0" u="none" strike="noStrike" dirty="0">
                <a:solidFill>
                  <a:srgbClr val="000000"/>
                </a:solidFill>
                <a:effectLst/>
                <a:latin typeface="Arial" panose="020B0604020202020204" pitchFamily="34" charset="0"/>
              </a:rPr>
              <a:t>Performans değerlendirme, hem otomatik metriklerle (örneğin doğruluk, F1 skoru) hem de gerçek kullanıcı testleriyle yapılacak. </a:t>
            </a:r>
            <a:endParaRPr lang="en-TR" dirty="0"/>
          </a:p>
        </p:txBody>
      </p:sp>
      <p:sp>
        <p:nvSpPr>
          <p:cNvPr id="4" name="Slide Number Placeholder 3"/>
          <p:cNvSpPr>
            <a:spLocks noGrp="1"/>
          </p:cNvSpPr>
          <p:nvPr>
            <p:ph type="sldNum" sz="quarter" idx="5"/>
          </p:nvPr>
        </p:nvSpPr>
        <p:spPr/>
        <p:txBody>
          <a:bodyPr/>
          <a:lstStyle/>
          <a:p>
            <a:fld id="{31082173-E209-43AD-8FDD-E8413C011A86}" type="slidenum">
              <a:rPr lang="en-TR" smtClean="0"/>
              <a:t>4</a:t>
            </a:fld>
            <a:endParaRPr lang="en-TR"/>
          </a:p>
        </p:txBody>
      </p:sp>
    </p:spTree>
    <p:extLst>
      <p:ext uri="{BB962C8B-B14F-4D97-AF65-F5344CB8AC3E}">
        <p14:creationId xmlns:p14="http://schemas.microsoft.com/office/powerpoint/2010/main" val="16696154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en-US" dirty="0">
                <a:cs typeface="Calibri"/>
              </a:rPr>
              <a:t>CLAIR-Short</a:t>
            </a:r>
            <a:br>
              <a:rPr lang="en-US" dirty="0">
                <a:cs typeface="+mn-lt"/>
              </a:rPr>
            </a:br>
            <a:r>
              <a:rPr lang="en-US" dirty="0">
                <a:cs typeface="Calibri"/>
              </a:rPr>
              <a:t>CLAIR-</a:t>
            </a:r>
            <a:r>
              <a:rPr lang="en-US" dirty="0" err="1">
                <a:cs typeface="Calibri"/>
              </a:rPr>
              <a:t>Long'da</a:t>
            </a:r>
            <a:r>
              <a:rPr lang="en-US" dirty="0">
                <a:cs typeface="Calibri"/>
              </a:rPr>
              <a:t> var </a:t>
            </a:r>
            <a:r>
              <a:rPr lang="en-US" dirty="0" err="1">
                <a:cs typeface="Calibri"/>
              </a:rPr>
              <a:t>daha</a:t>
            </a:r>
            <a:r>
              <a:rPr lang="en-US" dirty="0">
                <a:cs typeface="Calibri"/>
              </a:rPr>
              <a:t> </a:t>
            </a:r>
            <a:r>
              <a:rPr lang="en-US" dirty="0" err="1">
                <a:cs typeface="Calibri"/>
              </a:rPr>
              <a:t>uzun</a:t>
            </a:r>
            <a:r>
              <a:rPr lang="en-US" dirty="0">
                <a:cs typeface="Calibri"/>
              </a:rPr>
              <a:t> </a:t>
            </a:r>
            <a:r>
              <a:rPr lang="en-US" dirty="0" err="1">
                <a:cs typeface="Calibri"/>
              </a:rPr>
              <a:t>cevaplar</a:t>
            </a:r>
            <a:r>
              <a:rPr lang="en-US" dirty="0">
                <a:cs typeface="Calibri"/>
              </a:rPr>
              <a:t> </a:t>
            </a:r>
            <a:r>
              <a:rPr lang="en-US" dirty="0" err="1">
                <a:cs typeface="Calibri"/>
              </a:rPr>
              <a:t>veriyor</a:t>
            </a:r>
            <a:r>
              <a:rPr lang="en-US" dirty="0">
                <a:cs typeface="Calibri"/>
              </a:rPr>
              <a:t> </a:t>
            </a:r>
            <a:r>
              <a:rPr lang="en-US" dirty="0" err="1">
                <a:cs typeface="Calibri"/>
              </a:rPr>
              <a:t>ve</a:t>
            </a:r>
            <a:r>
              <a:rPr lang="en-US" dirty="0">
                <a:cs typeface="Calibri"/>
              </a:rPr>
              <a:t> </a:t>
            </a:r>
            <a:r>
              <a:rPr lang="en-US" dirty="0" err="1">
                <a:cs typeface="Calibri"/>
              </a:rPr>
              <a:t>daha</a:t>
            </a:r>
            <a:r>
              <a:rPr lang="en-US" dirty="0">
                <a:cs typeface="Calibri"/>
              </a:rPr>
              <a:t> </a:t>
            </a:r>
            <a:r>
              <a:rPr lang="en-US" dirty="0" err="1">
                <a:cs typeface="Calibri"/>
              </a:rPr>
              <a:t>fazla</a:t>
            </a:r>
            <a:r>
              <a:rPr lang="en-US" dirty="0">
                <a:cs typeface="Calibri"/>
              </a:rPr>
              <a:t> </a:t>
            </a:r>
            <a:r>
              <a:rPr lang="en-US" dirty="0" err="1">
                <a:cs typeface="Calibri"/>
              </a:rPr>
              <a:t>beslenmiş</a:t>
            </a:r>
            <a:endParaRPr lang="en-US" dirty="0">
              <a:cs typeface="Calibri"/>
            </a:endParaRPr>
          </a:p>
          <a:p>
            <a:endParaRPr lang="en-US" dirty="0">
              <a:cs typeface="Calibri"/>
            </a:endParaRPr>
          </a:p>
          <a:p>
            <a:r>
              <a:rPr lang="en-US" dirty="0" err="1"/>
              <a:t>Merhaba</a:t>
            </a:r>
            <a:r>
              <a:rPr lang="en-US" dirty="0"/>
              <a:t> </a:t>
            </a:r>
            <a:r>
              <a:rPr lang="en-US" dirty="0" err="1"/>
              <a:t>Dr.X</a:t>
            </a:r>
            <a:r>
              <a:rPr lang="en-US" dirty="0"/>
              <a:t>! </a:t>
            </a:r>
            <a:r>
              <a:rPr lang="en-US" dirty="0" err="1"/>
              <a:t>Mesane</a:t>
            </a:r>
            <a:r>
              <a:rPr lang="en-US" dirty="0"/>
              <a:t> </a:t>
            </a:r>
            <a:r>
              <a:rPr lang="en-US" dirty="0" err="1"/>
              <a:t>enfeksiyonum</a:t>
            </a:r>
            <a:r>
              <a:rPr lang="en-US" dirty="0"/>
              <a:t> </a:t>
            </a:r>
            <a:r>
              <a:rPr lang="en-US" dirty="0" err="1"/>
              <a:t>olabileceğini</a:t>
            </a:r>
            <a:r>
              <a:rPr lang="en-US" dirty="0"/>
              <a:t> </a:t>
            </a:r>
            <a:r>
              <a:rPr lang="en-US" dirty="0" err="1"/>
              <a:t>düşünüyorum</a:t>
            </a:r>
            <a:r>
              <a:rPr lang="en-US" dirty="0"/>
              <a:t> (</a:t>
            </a:r>
            <a:r>
              <a:rPr lang="en-US" dirty="0" err="1"/>
              <a:t>idrar</a:t>
            </a:r>
            <a:r>
              <a:rPr lang="en-US" dirty="0"/>
              <a:t> </a:t>
            </a:r>
            <a:r>
              <a:rPr lang="en-US" dirty="0" err="1"/>
              <a:t>sıklığı</a:t>
            </a:r>
            <a:r>
              <a:rPr lang="en-US" dirty="0"/>
              <a:t>, </a:t>
            </a:r>
            <a:r>
              <a:rPr lang="en-US" dirty="0" err="1"/>
              <a:t>dizüri</a:t>
            </a:r>
            <a:r>
              <a:rPr lang="en-US" dirty="0"/>
              <a:t>, </a:t>
            </a:r>
            <a:r>
              <a:rPr lang="en-US" dirty="0" err="1"/>
              <a:t>aciliyet</a:t>
            </a:r>
            <a:r>
              <a:rPr lang="en-US" dirty="0"/>
              <a:t> </a:t>
            </a:r>
            <a:r>
              <a:rPr lang="en-US" dirty="0" err="1"/>
              <a:t>ve</a:t>
            </a:r>
            <a:r>
              <a:rPr lang="en-US" dirty="0"/>
              <a:t> bel </a:t>
            </a:r>
            <a:r>
              <a:rPr lang="en-US" dirty="0" err="1"/>
              <a:t>ağrısı</a:t>
            </a:r>
            <a:r>
              <a:rPr lang="en-US" dirty="0"/>
              <a:t>). Son </a:t>
            </a:r>
            <a:r>
              <a:rPr lang="en-US" dirty="0" err="1"/>
              <a:t>birkaç</a:t>
            </a:r>
            <a:r>
              <a:rPr lang="en-US" dirty="0"/>
              <a:t> </a:t>
            </a:r>
            <a:r>
              <a:rPr lang="en-US" dirty="0" err="1"/>
              <a:t>gündür</a:t>
            </a:r>
            <a:r>
              <a:rPr lang="en-US" dirty="0"/>
              <a:t> AZO </a:t>
            </a:r>
            <a:r>
              <a:rPr lang="en-US" dirty="0" err="1"/>
              <a:t>alıyorum</a:t>
            </a:r>
            <a:r>
              <a:rPr lang="en-US" dirty="0"/>
              <a:t>. Ne </a:t>
            </a:r>
            <a:r>
              <a:rPr lang="en-US" dirty="0" err="1"/>
              <a:t>önerirsiniz</a:t>
            </a:r>
            <a:r>
              <a:rPr lang="en-US" dirty="0"/>
              <a:t>? </a:t>
            </a:r>
            <a:r>
              <a:rPr lang="en-US" dirty="0" err="1"/>
              <a:t>Bunu</a:t>
            </a:r>
            <a:r>
              <a:rPr lang="en-US" dirty="0"/>
              <a:t> </a:t>
            </a:r>
            <a:r>
              <a:rPr lang="en-US" dirty="0" err="1"/>
              <a:t>takdir</a:t>
            </a:r>
            <a:r>
              <a:rPr lang="en-US" dirty="0"/>
              <a:t> </a:t>
            </a:r>
            <a:r>
              <a:rPr lang="en-US" dirty="0" err="1"/>
              <a:t>ediyorum</a:t>
            </a:r>
            <a:r>
              <a:rPr lang="en-US" dirty="0"/>
              <a:t>!</a:t>
            </a:r>
          </a:p>
          <a:p>
            <a:endParaRPr lang="en-US" dirty="0">
              <a:cs typeface="Calibri"/>
            </a:endParaRPr>
          </a:p>
          <a:p>
            <a:r>
              <a:rPr lang="en-US" dirty="0" err="1"/>
              <a:t>Kendini</a:t>
            </a:r>
            <a:r>
              <a:rPr lang="en-US" dirty="0"/>
              <a:t> </a:t>
            </a:r>
            <a:r>
              <a:rPr lang="en-US" dirty="0" err="1"/>
              <a:t>iyi</a:t>
            </a:r>
            <a:r>
              <a:rPr lang="en-US" dirty="0"/>
              <a:t> </a:t>
            </a:r>
            <a:r>
              <a:rPr lang="en-US" dirty="0" err="1"/>
              <a:t>hissetmediğin</a:t>
            </a:r>
            <a:r>
              <a:rPr lang="en-US" dirty="0"/>
              <a:t> </a:t>
            </a:r>
            <a:r>
              <a:rPr lang="en-US" dirty="0" err="1"/>
              <a:t>için</a:t>
            </a:r>
            <a:r>
              <a:rPr lang="en-US" dirty="0"/>
              <a:t> </a:t>
            </a:r>
            <a:r>
              <a:rPr lang="en-US" dirty="0" err="1"/>
              <a:t>üzgünüm</a:t>
            </a:r>
            <a:r>
              <a:rPr lang="en-US" dirty="0"/>
              <a:t>. </a:t>
            </a:r>
            <a:r>
              <a:rPr lang="en-US" dirty="0" err="1"/>
              <a:t>Belirtileriniz</a:t>
            </a:r>
            <a:r>
              <a:rPr lang="en-US" dirty="0"/>
              <a:t> </a:t>
            </a:r>
            <a:r>
              <a:rPr lang="en-US" dirty="0" err="1"/>
              <a:t>göz</a:t>
            </a:r>
            <a:r>
              <a:rPr lang="en-US" dirty="0"/>
              <a:t> </a:t>
            </a:r>
            <a:r>
              <a:rPr lang="en-US" dirty="0" err="1"/>
              <a:t>önüne</a:t>
            </a:r>
            <a:r>
              <a:rPr lang="en-US" dirty="0"/>
              <a:t> </a:t>
            </a:r>
            <a:r>
              <a:rPr lang="en-US" dirty="0" err="1"/>
              <a:t>alındığında</a:t>
            </a:r>
            <a:r>
              <a:rPr lang="en-US" dirty="0"/>
              <a:t>, </a:t>
            </a:r>
            <a:r>
              <a:rPr lang="en-US" dirty="0" err="1"/>
              <a:t>mesane</a:t>
            </a:r>
            <a:r>
              <a:rPr lang="en-US" dirty="0"/>
              <a:t> </a:t>
            </a:r>
            <a:r>
              <a:rPr lang="en-US" dirty="0" err="1"/>
              <a:t>enfeksiyonunuz</a:t>
            </a:r>
            <a:r>
              <a:rPr lang="en-US" dirty="0"/>
              <a:t> </a:t>
            </a:r>
            <a:r>
              <a:rPr lang="en-US" dirty="0" err="1"/>
              <a:t>olup</a:t>
            </a:r>
            <a:r>
              <a:rPr lang="en-US" dirty="0"/>
              <a:t> </a:t>
            </a:r>
            <a:r>
              <a:rPr lang="en-US" dirty="0" err="1"/>
              <a:t>olmadığını</a:t>
            </a:r>
            <a:r>
              <a:rPr lang="en-US" dirty="0"/>
              <a:t> </a:t>
            </a:r>
            <a:r>
              <a:rPr lang="en-US" dirty="0" err="1"/>
              <a:t>belirlemek</a:t>
            </a:r>
            <a:r>
              <a:rPr lang="en-US" dirty="0"/>
              <a:t> </a:t>
            </a:r>
            <a:r>
              <a:rPr lang="en-US" dirty="0" err="1"/>
              <a:t>için</a:t>
            </a:r>
            <a:r>
              <a:rPr lang="en-US" dirty="0"/>
              <a:t> </a:t>
            </a:r>
            <a:r>
              <a:rPr lang="en-US" dirty="0" err="1"/>
              <a:t>idrar</a:t>
            </a:r>
            <a:r>
              <a:rPr lang="en-US" dirty="0"/>
              <a:t> </a:t>
            </a:r>
            <a:r>
              <a:rPr lang="en-US" dirty="0" err="1"/>
              <a:t>tahlili</a:t>
            </a:r>
            <a:r>
              <a:rPr lang="en-US" dirty="0"/>
              <a:t> </a:t>
            </a:r>
            <a:r>
              <a:rPr lang="en-US" dirty="0" err="1"/>
              <a:t>yapmanızı</a:t>
            </a:r>
            <a:r>
              <a:rPr lang="en-US" dirty="0"/>
              <a:t> </a:t>
            </a:r>
            <a:r>
              <a:rPr lang="en-US" dirty="0" err="1"/>
              <a:t>öneririm</a:t>
            </a:r>
            <a:r>
              <a:rPr lang="en-US" dirty="0"/>
              <a:t>. Bunun </a:t>
            </a:r>
            <a:r>
              <a:rPr lang="en-US" dirty="0" err="1"/>
              <a:t>için</a:t>
            </a:r>
            <a:r>
              <a:rPr lang="en-US" dirty="0"/>
              <a:t> </a:t>
            </a:r>
            <a:r>
              <a:rPr lang="en-US" dirty="0" err="1"/>
              <a:t>bir</a:t>
            </a:r>
            <a:r>
              <a:rPr lang="en-US" dirty="0"/>
              <a:t> </a:t>
            </a:r>
            <a:r>
              <a:rPr lang="en-US" dirty="0" err="1"/>
              <a:t>sipariş</a:t>
            </a:r>
            <a:r>
              <a:rPr lang="en-US" dirty="0"/>
              <a:t> </a:t>
            </a:r>
            <a:r>
              <a:rPr lang="en-US" dirty="0" err="1"/>
              <a:t>verdim</a:t>
            </a:r>
            <a:r>
              <a:rPr lang="en-US" dirty="0"/>
              <a:t> </a:t>
            </a:r>
            <a:r>
              <a:rPr lang="en-US" dirty="0" err="1"/>
              <a:t>ve</a:t>
            </a:r>
            <a:r>
              <a:rPr lang="en-US" dirty="0"/>
              <a:t> </a:t>
            </a:r>
            <a:r>
              <a:rPr lang="en-US" dirty="0" err="1"/>
              <a:t>idrar</a:t>
            </a:r>
            <a:r>
              <a:rPr lang="en-US" dirty="0"/>
              <a:t> </a:t>
            </a:r>
            <a:r>
              <a:rPr lang="en-US" dirty="0" err="1"/>
              <a:t>örneği</a:t>
            </a:r>
            <a:r>
              <a:rPr lang="en-US" dirty="0"/>
              <a:t> </a:t>
            </a:r>
            <a:r>
              <a:rPr lang="en-US" dirty="0" err="1"/>
              <a:t>bırakmak</a:t>
            </a:r>
            <a:r>
              <a:rPr lang="en-US" dirty="0"/>
              <a:t> </a:t>
            </a:r>
            <a:r>
              <a:rPr lang="en-US" dirty="0" err="1"/>
              <a:t>için</a:t>
            </a:r>
            <a:r>
              <a:rPr lang="en-US" dirty="0"/>
              <a:t> </a:t>
            </a:r>
            <a:r>
              <a:rPr lang="en-US" dirty="0" err="1"/>
              <a:t>herhangi</a:t>
            </a:r>
            <a:r>
              <a:rPr lang="en-US" dirty="0"/>
              <a:t> </a:t>
            </a:r>
            <a:r>
              <a:rPr lang="en-US" dirty="0" err="1"/>
              <a:t>bir</a:t>
            </a:r>
            <a:r>
              <a:rPr lang="en-US" dirty="0"/>
              <a:t> [HASTANE] </a:t>
            </a:r>
            <a:r>
              <a:rPr lang="en-US" dirty="0" err="1"/>
              <a:t>laboratuvarına</a:t>
            </a:r>
            <a:r>
              <a:rPr lang="en-US" dirty="0"/>
              <a:t> </a:t>
            </a:r>
            <a:r>
              <a:rPr lang="en-US" dirty="0" err="1"/>
              <a:t>veya</a:t>
            </a:r>
            <a:r>
              <a:rPr lang="en-US" dirty="0"/>
              <a:t> [HASTANE]'ye </a:t>
            </a:r>
            <a:r>
              <a:rPr lang="en-US" dirty="0" err="1"/>
              <a:t>gidebilirsiniz</a:t>
            </a:r>
            <a:r>
              <a:rPr lang="en-US" dirty="0"/>
              <a:t>. </a:t>
            </a:r>
            <a:r>
              <a:rPr lang="en-US" dirty="0" err="1"/>
              <a:t>İdrar</a:t>
            </a:r>
            <a:r>
              <a:rPr lang="en-US" dirty="0"/>
              <a:t> </a:t>
            </a:r>
            <a:r>
              <a:rPr lang="en-US" dirty="0" err="1"/>
              <a:t>tahlilinde</a:t>
            </a:r>
            <a:r>
              <a:rPr lang="en-US" dirty="0"/>
              <a:t> </a:t>
            </a:r>
            <a:r>
              <a:rPr lang="en-US" dirty="0" err="1"/>
              <a:t>mesane</a:t>
            </a:r>
            <a:r>
              <a:rPr lang="en-US" dirty="0"/>
              <a:t> </a:t>
            </a:r>
            <a:r>
              <a:rPr lang="en-US" dirty="0" err="1"/>
              <a:t>enfeksiyonu</a:t>
            </a:r>
            <a:r>
              <a:rPr lang="en-US" dirty="0"/>
              <a:t> </a:t>
            </a:r>
            <a:r>
              <a:rPr lang="en-US" dirty="0" err="1"/>
              <a:t>pozitif</a:t>
            </a:r>
            <a:r>
              <a:rPr lang="en-US" dirty="0"/>
              <a:t> </a:t>
            </a:r>
            <a:r>
              <a:rPr lang="en-US" dirty="0" err="1"/>
              <a:t>çıkarsa</a:t>
            </a:r>
            <a:r>
              <a:rPr lang="en-US" dirty="0"/>
              <a:t> </a:t>
            </a:r>
            <a:r>
              <a:rPr lang="en-US" dirty="0" err="1"/>
              <a:t>sana</a:t>
            </a:r>
            <a:r>
              <a:rPr lang="en-US" dirty="0"/>
              <a:t> </a:t>
            </a:r>
            <a:r>
              <a:rPr lang="en-US" dirty="0" err="1"/>
              <a:t>antibiyotik</a:t>
            </a:r>
            <a:r>
              <a:rPr lang="en-US" dirty="0"/>
              <a:t> </a:t>
            </a:r>
            <a:r>
              <a:rPr lang="en-US" dirty="0" err="1"/>
              <a:t>gönderebilirim</a:t>
            </a:r>
            <a:r>
              <a:rPr lang="en-US" dirty="0"/>
              <a:t>. </a:t>
            </a:r>
            <a:r>
              <a:rPr lang="en-US" dirty="0" err="1"/>
              <a:t>Herhangi</a:t>
            </a:r>
            <a:r>
              <a:rPr lang="en-US" dirty="0"/>
              <a:t> </a:t>
            </a:r>
            <a:r>
              <a:rPr lang="en-US" dirty="0" err="1"/>
              <a:t>bir</a:t>
            </a:r>
            <a:r>
              <a:rPr lang="en-US" dirty="0"/>
              <a:t> </a:t>
            </a:r>
            <a:r>
              <a:rPr lang="en-US" dirty="0" err="1"/>
              <a:t>sorunuz</a:t>
            </a:r>
            <a:r>
              <a:rPr lang="en-US" dirty="0"/>
              <a:t> </a:t>
            </a:r>
            <a:r>
              <a:rPr lang="en-US" dirty="0" err="1"/>
              <a:t>varsa</a:t>
            </a:r>
            <a:r>
              <a:rPr lang="en-US" dirty="0"/>
              <a:t> </a:t>
            </a:r>
            <a:r>
              <a:rPr lang="en-US" dirty="0" err="1"/>
              <a:t>lütfen</a:t>
            </a:r>
            <a:r>
              <a:rPr lang="en-US" dirty="0"/>
              <a:t> </a:t>
            </a:r>
            <a:r>
              <a:rPr lang="en-US" dirty="0" err="1"/>
              <a:t>bana</a:t>
            </a:r>
            <a:r>
              <a:rPr lang="en-US" dirty="0"/>
              <a:t> </a:t>
            </a:r>
            <a:r>
              <a:rPr lang="en-US" dirty="0" err="1"/>
              <a:t>bildirin</a:t>
            </a:r>
            <a:r>
              <a:rPr lang="en-US" dirty="0"/>
              <a:t>. X</a:t>
            </a:r>
          </a:p>
          <a:p>
            <a:endParaRPr lang="en-US" dirty="0">
              <a:cs typeface="Calibri"/>
            </a:endParaRPr>
          </a:p>
          <a:p>
            <a:r>
              <a:rPr lang="en-US" dirty="0" err="1"/>
              <a:t>Merhaba</a:t>
            </a:r>
            <a:r>
              <a:rPr lang="en-US" dirty="0"/>
              <a:t>, </a:t>
            </a:r>
            <a:r>
              <a:rPr lang="en-US" dirty="0" err="1"/>
              <a:t>Acil</a:t>
            </a:r>
            <a:r>
              <a:rPr lang="en-US" dirty="0"/>
              <a:t> </a:t>
            </a:r>
            <a:r>
              <a:rPr lang="en-US" dirty="0" err="1"/>
              <a:t>bakım</a:t>
            </a:r>
            <a:r>
              <a:rPr lang="en-US" dirty="0"/>
              <a:t> </a:t>
            </a:r>
            <a:r>
              <a:rPr lang="en-US" dirty="0" err="1"/>
              <a:t>kliniğine</a:t>
            </a:r>
            <a:r>
              <a:rPr lang="en-US" dirty="0"/>
              <a:t> </a:t>
            </a:r>
            <a:r>
              <a:rPr lang="en-US" dirty="0" err="1"/>
              <a:t>gitmenizi</a:t>
            </a:r>
            <a:r>
              <a:rPr lang="en-US" dirty="0"/>
              <a:t> </a:t>
            </a:r>
            <a:r>
              <a:rPr lang="en-US" dirty="0" err="1"/>
              <a:t>veya</a:t>
            </a:r>
            <a:r>
              <a:rPr lang="en-US" dirty="0"/>
              <a:t> </a:t>
            </a:r>
            <a:r>
              <a:rPr lang="en-US" dirty="0" err="1"/>
              <a:t>kliniğe</a:t>
            </a:r>
            <a:r>
              <a:rPr lang="en-US" dirty="0"/>
              <a:t> </a:t>
            </a:r>
            <a:r>
              <a:rPr lang="en-US" dirty="0" err="1"/>
              <a:t>gitmenizi</a:t>
            </a:r>
            <a:r>
              <a:rPr lang="en-US" dirty="0"/>
              <a:t>, </a:t>
            </a:r>
            <a:r>
              <a:rPr lang="en-US" dirty="0" err="1"/>
              <a:t>idrar</a:t>
            </a:r>
            <a:r>
              <a:rPr lang="en-US" dirty="0"/>
              <a:t> </a:t>
            </a:r>
            <a:r>
              <a:rPr lang="en-US" dirty="0" err="1"/>
              <a:t>testi</a:t>
            </a:r>
            <a:r>
              <a:rPr lang="en-US" dirty="0"/>
              <a:t> </a:t>
            </a:r>
            <a:r>
              <a:rPr lang="en-US" dirty="0" err="1"/>
              <a:t>yaptırmanızı</a:t>
            </a:r>
            <a:r>
              <a:rPr lang="en-US" dirty="0"/>
              <a:t> </a:t>
            </a:r>
            <a:r>
              <a:rPr lang="en-US" dirty="0" err="1"/>
              <a:t>ve</a:t>
            </a:r>
            <a:r>
              <a:rPr lang="en-US" dirty="0"/>
              <a:t> </a:t>
            </a:r>
            <a:r>
              <a:rPr lang="en-US" dirty="0" err="1"/>
              <a:t>hangi</a:t>
            </a:r>
            <a:r>
              <a:rPr lang="en-US" dirty="0"/>
              <a:t> </a:t>
            </a:r>
            <a:r>
              <a:rPr lang="en-US" dirty="0" err="1"/>
              <a:t>bakterilerin</a:t>
            </a:r>
            <a:r>
              <a:rPr lang="en-US" dirty="0"/>
              <a:t> </a:t>
            </a:r>
            <a:r>
              <a:rPr lang="en-US" dirty="0" err="1"/>
              <a:t>büyüdüğünü</a:t>
            </a:r>
            <a:r>
              <a:rPr lang="en-US" dirty="0"/>
              <a:t> </a:t>
            </a:r>
            <a:r>
              <a:rPr lang="en-US" dirty="0" err="1"/>
              <a:t>tespit</a:t>
            </a:r>
            <a:r>
              <a:rPr lang="en-US" dirty="0"/>
              <a:t> </a:t>
            </a:r>
            <a:r>
              <a:rPr lang="en-US" dirty="0" err="1"/>
              <a:t>edip</a:t>
            </a:r>
            <a:r>
              <a:rPr lang="en-US" dirty="0"/>
              <a:t> </a:t>
            </a:r>
            <a:r>
              <a:rPr lang="en-US" dirty="0" err="1"/>
              <a:t>doğru</a:t>
            </a:r>
            <a:r>
              <a:rPr lang="en-US" dirty="0"/>
              <a:t> </a:t>
            </a:r>
            <a:r>
              <a:rPr lang="en-US" dirty="0" err="1"/>
              <a:t>antibiyotiği</a:t>
            </a:r>
            <a:r>
              <a:rPr lang="en-US" dirty="0"/>
              <a:t> </a:t>
            </a:r>
            <a:r>
              <a:rPr lang="en-US" dirty="0" err="1"/>
              <a:t>reçete</a:t>
            </a:r>
            <a:r>
              <a:rPr lang="en-US" dirty="0"/>
              <a:t> </a:t>
            </a:r>
            <a:r>
              <a:rPr lang="en-US" dirty="0" err="1"/>
              <a:t>etmenizi</a:t>
            </a:r>
            <a:r>
              <a:rPr lang="en-US" dirty="0"/>
              <a:t> </a:t>
            </a:r>
            <a:r>
              <a:rPr lang="en-US" dirty="0" err="1"/>
              <a:t>öneririz</a:t>
            </a:r>
            <a:r>
              <a:rPr lang="en-US" dirty="0"/>
              <a:t>. X</a:t>
            </a:r>
            <a:endParaRPr lang="en-US" dirty="0">
              <a:cs typeface="Calibri"/>
            </a:endParaRPr>
          </a:p>
          <a:p>
            <a:endParaRPr lang="en-US" dirty="0">
              <a:cs typeface="Calibri"/>
            </a:endParaRPr>
          </a:p>
          <a:p>
            <a:r>
              <a:rPr lang="en-US" dirty="0" err="1">
                <a:cs typeface="Calibri"/>
              </a:rPr>
              <a:t>Makale</a:t>
            </a:r>
            <a:r>
              <a:rPr lang="en-US" dirty="0">
                <a:cs typeface="Calibri"/>
              </a:rPr>
              <a:t> </a:t>
            </a:r>
            <a:r>
              <a:rPr lang="en-US" dirty="0"/>
              <a:t>Leveraging Large Language Models for Generating Responses to Patient Messages</a:t>
            </a:r>
          </a:p>
          <a:p>
            <a:endParaRPr lang="en-US" dirty="0">
              <a:cs typeface="Calibri"/>
            </a:endParaRPr>
          </a:p>
          <a:p>
            <a:endParaRPr lang="en-US" dirty="0">
              <a:cs typeface="Calibri"/>
            </a:endParaRPr>
          </a:p>
          <a:p>
            <a:r>
              <a:rPr lang="tr-TR" sz="1800" b="0" i="0" u="none" strike="noStrike" dirty="0">
                <a:solidFill>
                  <a:srgbClr val="000000"/>
                </a:solidFill>
                <a:effectLst/>
                <a:latin typeface="Arial" panose="020B0604020202020204" pitchFamily="34" charset="0"/>
              </a:rPr>
              <a:t>Projemizin yaygın etkisi, sağlık sektöründe dil bariyerlerini azaltarak hizmet kalitesini artırma, bilgiye erişimi kolaylaştırma ve hasta iletişimini iyileştirme potansiyelinde yatmaktadır. Sonuçlar, akademik yayınlarda ve sektörle iş birliği içinde düzenlenecek </a:t>
            </a:r>
            <a:r>
              <a:rPr lang="tr-TR" sz="1800" b="0" i="0" u="none" strike="noStrike" dirty="0" err="1">
                <a:solidFill>
                  <a:srgbClr val="000000"/>
                </a:solidFill>
                <a:effectLst/>
                <a:latin typeface="Arial" panose="020B0604020202020204" pitchFamily="34" charset="0"/>
              </a:rPr>
              <a:t>çalıştaylarda</a:t>
            </a:r>
            <a:r>
              <a:rPr lang="tr-TR" sz="1800" b="0" i="0" u="none" strike="noStrike" dirty="0">
                <a:solidFill>
                  <a:srgbClr val="000000"/>
                </a:solidFill>
                <a:effectLst/>
                <a:latin typeface="Arial" panose="020B0604020202020204" pitchFamily="34" charset="0"/>
              </a:rPr>
              <a:t> paylaşılacak. Bu çalışmanın, Türkiye'de sağlık hizmetlerinin dönüşümünde katalizör olması ve uluslararası alanda Türkçe dil modeli araştırmalarına katkıda bulunması beklenmektedir. </a:t>
            </a:r>
            <a:endParaRPr lang="en-US" dirty="0">
              <a:cs typeface="Calibri"/>
            </a:endParaRPr>
          </a:p>
        </p:txBody>
      </p:sp>
      <p:sp>
        <p:nvSpPr>
          <p:cNvPr id="4" name="Slayt Numarası Yer Tutucusu 3"/>
          <p:cNvSpPr>
            <a:spLocks noGrp="1"/>
          </p:cNvSpPr>
          <p:nvPr>
            <p:ph type="sldNum" sz="quarter" idx="5"/>
          </p:nvPr>
        </p:nvSpPr>
        <p:spPr/>
        <p:txBody>
          <a:bodyPr/>
          <a:lstStyle/>
          <a:p>
            <a:fld id="{31082173-E209-43AD-8FDD-E8413C011A86}" type="slidenum">
              <a:rPr lang="tr-TR"/>
              <a:t>5</a:t>
            </a:fld>
            <a:endParaRPr lang="tr-TR"/>
          </a:p>
        </p:txBody>
      </p:sp>
    </p:spTree>
    <p:extLst>
      <p:ext uri="{BB962C8B-B14F-4D97-AF65-F5344CB8AC3E}">
        <p14:creationId xmlns:p14="http://schemas.microsoft.com/office/powerpoint/2010/main" val="39451642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R" dirty="0"/>
          </a:p>
        </p:txBody>
      </p:sp>
      <p:sp>
        <p:nvSpPr>
          <p:cNvPr id="4" name="Slide Number Placeholder 3"/>
          <p:cNvSpPr>
            <a:spLocks noGrp="1"/>
          </p:cNvSpPr>
          <p:nvPr>
            <p:ph type="sldNum" sz="quarter" idx="5"/>
          </p:nvPr>
        </p:nvSpPr>
        <p:spPr/>
        <p:txBody>
          <a:bodyPr/>
          <a:lstStyle/>
          <a:p>
            <a:fld id="{31082173-E209-43AD-8FDD-E8413C011A86}" type="slidenum">
              <a:rPr lang="en-TR" smtClean="0"/>
              <a:t>6</a:t>
            </a:fld>
            <a:endParaRPr lang="en-TR"/>
          </a:p>
        </p:txBody>
      </p:sp>
    </p:spTree>
    <p:extLst>
      <p:ext uri="{BB962C8B-B14F-4D97-AF65-F5344CB8AC3E}">
        <p14:creationId xmlns:p14="http://schemas.microsoft.com/office/powerpoint/2010/main" val="24709458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rtl="0" fontAlgn="base"/>
            <a:r>
              <a:rPr lang="tr-TR" sz="1200" b="0" i="0" u="none" strike="noStrike" dirty="0">
                <a:solidFill>
                  <a:srgbClr val="000000"/>
                </a:solidFill>
                <a:effectLst/>
                <a:latin typeface="Arial" panose="020B0604020202020204" pitchFamily="34" charset="0"/>
              </a:rPr>
              <a:t>Araştırma Sorusu: "Sağlık sektöründe Türkçe dilinde </a:t>
            </a:r>
            <a:r>
              <a:rPr lang="tr-TR" sz="1200" b="0" i="0" u="none" strike="noStrike" dirty="0" err="1">
                <a:solidFill>
                  <a:srgbClr val="000000"/>
                </a:solidFill>
                <a:effectLst/>
                <a:latin typeface="Arial" panose="020B0604020202020204" pitchFamily="34" charset="0"/>
              </a:rPr>
              <a:t>fine-tune</a:t>
            </a:r>
            <a:r>
              <a:rPr lang="tr-TR" sz="1200" b="0" i="0" u="none" strike="noStrike" dirty="0">
                <a:solidFill>
                  <a:srgbClr val="000000"/>
                </a:solidFill>
                <a:effectLst/>
                <a:latin typeface="Arial" panose="020B0604020202020204" pitchFamily="34" charset="0"/>
              </a:rPr>
              <a:t> edilmiş Büyük Dil </a:t>
            </a:r>
            <a:r>
              <a:rPr lang="tr-TR" sz="1200" b="0" i="0" u="none" strike="noStrike" dirty="0" err="1">
                <a:solidFill>
                  <a:srgbClr val="000000"/>
                </a:solidFill>
                <a:effectLst/>
                <a:latin typeface="Arial" panose="020B0604020202020204" pitchFamily="34" charset="0"/>
              </a:rPr>
              <a:t>Modelleri'nin</a:t>
            </a:r>
            <a:r>
              <a:rPr lang="tr-TR" sz="1200" b="0" i="0" u="none" strike="noStrike" dirty="0">
                <a:solidFill>
                  <a:srgbClr val="000000"/>
                </a:solidFill>
                <a:effectLst/>
                <a:latin typeface="Arial" panose="020B0604020202020204" pitchFamily="34" charset="0"/>
              </a:rPr>
              <a:t> (</a:t>
            </a:r>
            <a:r>
              <a:rPr lang="tr-TR" sz="1200" b="0" i="0" u="none" strike="noStrike" dirty="0" err="1">
                <a:solidFill>
                  <a:srgbClr val="000000"/>
                </a:solidFill>
                <a:effectLst/>
                <a:latin typeface="Arial" panose="020B0604020202020204" pitchFamily="34" charset="0"/>
              </a:rPr>
              <a:t>LLM'lerin</a:t>
            </a:r>
            <a:r>
              <a:rPr lang="tr-TR" sz="1200" b="0" i="0" u="none" strike="noStrike" dirty="0">
                <a:solidFill>
                  <a:srgbClr val="000000"/>
                </a:solidFill>
                <a:effectLst/>
                <a:latin typeface="Arial" panose="020B0604020202020204" pitchFamily="34" charset="0"/>
              </a:rPr>
              <a:t>) kullanımı, hastalar ve sağlık profesyonelleri arasındaki iletişimi nasıl iyileştirebilir ve tedavi süreçlerine katkı sağlayabilir?" </a:t>
            </a:r>
          </a:p>
          <a:p>
            <a:pPr algn="just" rtl="0" fontAlgn="base"/>
            <a:endParaRPr lang="tr-TR" b="0" i="0" u="none" strike="noStrike" dirty="0">
              <a:effectLst/>
              <a:latin typeface="Segoe UI" panose="020F0502020204030204" pitchFamily="34" charset="0"/>
            </a:endParaRPr>
          </a:p>
          <a:p>
            <a:pPr algn="just" rtl="0" fontAlgn="base"/>
            <a:r>
              <a:rPr lang="tr-TR" sz="1200" b="0" i="0" u="none" strike="noStrike" dirty="0">
                <a:solidFill>
                  <a:srgbClr val="000000"/>
                </a:solidFill>
                <a:effectLst/>
                <a:latin typeface="Arial" panose="020B0604020202020204" pitchFamily="34" charset="0"/>
              </a:rPr>
              <a:t>Hipotez: "Sağlık sektörüne özgü Türkçe dilinde </a:t>
            </a:r>
            <a:r>
              <a:rPr lang="tr-TR" sz="1200" b="0" i="0" u="none" strike="noStrike" dirty="0" err="1">
                <a:solidFill>
                  <a:srgbClr val="000000"/>
                </a:solidFill>
                <a:effectLst/>
                <a:latin typeface="Arial" panose="020B0604020202020204" pitchFamily="34" charset="0"/>
              </a:rPr>
              <a:t>fine-tune</a:t>
            </a:r>
            <a:r>
              <a:rPr lang="tr-TR" sz="1200" b="0" i="0" u="none" strike="noStrike" dirty="0">
                <a:solidFill>
                  <a:srgbClr val="000000"/>
                </a:solidFill>
                <a:effectLst/>
                <a:latin typeface="Arial" panose="020B0604020202020204" pitchFamily="34" charset="0"/>
              </a:rPr>
              <a:t> edilmiş </a:t>
            </a:r>
            <a:r>
              <a:rPr lang="tr-TR" sz="1200" b="0" i="0" u="none" strike="noStrike" dirty="0" err="1">
                <a:solidFill>
                  <a:srgbClr val="000000"/>
                </a:solidFill>
                <a:effectLst/>
                <a:latin typeface="Arial" panose="020B0604020202020204" pitchFamily="34" charset="0"/>
              </a:rPr>
              <a:t>LLM'ler</a:t>
            </a:r>
            <a:r>
              <a:rPr lang="tr-TR" sz="1200" b="0" i="0" u="none" strike="noStrike" dirty="0">
                <a:solidFill>
                  <a:srgbClr val="000000"/>
                </a:solidFill>
                <a:effectLst/>
                <a:latin typeface="Arial" panose="020B0604020202020204" pitchFamily="34" charset="0"/>
              </a:rPr>
              <a:t>, hastaların medikal bilgilere erişimini kolaylaştırarak ve sağlık profesyonellerinin hastalarla etkileşimini iyileştirerek tedavi süreçlerinde önemli bir iyileşme sağlayacaktır." </a:t>
            </a:r>
            <a:endParaRPr lang="tr-TR" b="0" i="0" u="none" strike="noStrike" dirty="0">
              <a:effectLst/>
              <a:latin typeface="Segoe UI" panose="020B0502040204020203" pitchFamily="34" charset="0"/>
            </a:endParaRPr>
          </a:p>
          <a:p>
            <a:endParaRPr lang="en-TR" dirty="0"/>
          </a:p>
          <a:p>
            <a:endParaRPr lang="en-TR" dirty="0"/>
          </a:p>
        </p:txBody>
      </p:sp>
      <p:sp>
        <p:nvSpPr>
          <p:cNvPr id="4" name="Slide Number Placeholder 3"/>
          <p:cNvSpPr>
            <a:spLocks noGrp="1"/>
          </p:cNvSpPr>
          <p:nvPr>
            <p:ph type="sldNum" sz="quarter" idx="5"/>
          </p:nvPr>
        </p:nvSpPr>
        <p:spPr/>
        <p:txBody>
          <a:bodyPr/>
          <a:lstStyle/>
          <a:p>
            <a:fld id="{31082173-E209-43AD-8FDD-E8413C011A86}" type="slidenum">
              <a:rPr lang="en-TR" smtClean="0"/>
              <a:t>7</a:t>
            </a:fld>
            <a:endParaRPr lang="en-TR"/>
          </a:p>
        </p:txBody>
      </p:sp>
    </p:spTree>
    <p:extLst>
      <p:ext uri="{BB962C8B-B14F-4D97-AF65-F5344CB8AC3E}">
        <p14:creationId xmlns:p14="http://schemas.microsoft.com/office/powerpoint/2010/main" val="38481704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sz="1800" b="0" i="0" u="none" strike="noStrike" dirty="0">
                <a:solidFill>
                  <a:srgbClr val="000000"/>
                </a:solidFill>
                <a:effectLst/>
                <a:latin typeface="Arial" panose="020B0604020202020204" pitchFamily="34" charset="0"/>
              </a:rPr>
              <a:t>Projenin özgün değeri, sağlık sektöründe Türkçe </a:t>
            </a:r>
            <a:r>
              <a:rPr lang="tr-TR" sz="1800" b="0" i="0" u="none" strike="noStrike" dirty="0" err="1">
                <a:solidFill>
                  <a:srgbClr val="000000"/>
                </a:solidFill>
                <a:effectLst/>
                <a:latin typeface="Arial" panose="020B0604020202020204" pitchFamily="34" charset="0"/>
              </a:rPr>
              <a:t>LLM'lerin</a:t>
            </a:r>
            <a:r>
              <a:rPr lang="tr-TR" sz="1800" b="0" i="0" u="none" strike="noStrike" dirty="0">
                <a:solidFill>
                  <a:srgbClr val="000000"/>
                </a:solidFill>
                <a:effectLst/>
                <a:latin typeface="Arial" panose="020B0604020202020204" pitchFamily="34" charset="0"/>
              </a:rPr>
              <a:t> </a:t>
            </a:r>
            <a:r>
              <a:rPr lang="tr-TR" sz="1800" b="0" i="0" u="none" strike="noStrike" dirty="0" err="1">
                <a:solidFill>
                  <a:srgbClr val="000000"/>
                </a:solidFill>
                <a:effectLst/>
                <a:latin typeface="Arial" panose="020B0604020202020204" pitchFamily="34" charset="0"/>
              </a:rPr>
              <a:t>fine-tune</a:t>
            </a:r>
            <a:r>
              <a:rPr lang="tr-TR" sz="1800" b="0" i="0" u="none" strike="noStrike" dirty="0">
                <a:solidFill>
                  <a:srgbClr val="000000"/>
                </a:solidFill>
                <a:effectLst/>
                <a:latin typeface="Arial" panose="020B0604020202020204" pitchFamily="34" charset="0"/>
              </a:rPr>
              <a:t> edilmesiyle elde edilecek yeniliklerde yatar. Bu yaklaşım, Türkiye'de sağlık hizmetlerinin kalitesini artıracak ve hasta memnuniyetini yükseltecek bir dönüşümü temsil etmektedir. İlgili bilim ve teknoloji alanlarına kavramsal, kuramsal ve metodolojik katkılar sağlayarak, dil modellemesi ve doğal dil işleme (NLP) teknolojilerinin sağlık sektöründe uygulanabilirliğini genişletecektir. Bu proje, sağlık iletişimindeki mevcut eksiklikleri gidermeye yönelik somut bir çözüm sunarak, dil teknolojilerinin potansiyelini yeni ve etkili yollarla kullanmayı hedeflemektedir. </a:t>
            </a:r>
            <a:endParaRPr lang="en-TR" dirty="0"/>
          </a:p>
        </p:txBody>
      </p:sp>
      <p:sp>
        <p:nvSpPr>
          <p:cNvPr id="4" name="Slide Number Placeholder 3"/>
          <p:cNvSpPr>
            <a:spLocks noGrp="1"/>
          </p:cNvSpPr>
          <p:nvPr>
            <p:ph type="sldNum" sz="quarter" idx="5"/>
          </p:nvPr>
        </p:nvSpPr>
        <p:spPr/>
        <p:txBody>
          <a:bodyPr/>
          <a:lstStyle/>
          <a:p>
            <a:fld id="{31082173-E209-43AD-8FDD-E8413C011A86}" type="slidenum">
              <a:rPr lang="en-TR" smtClean="0"/>
              <a:t>8</a:t>
            </a:fld>
            <a:endParaRPr lang="en-TR"/>
          </a:p>
        </p:txBody>
      </p:sp>
    </p:spTree>
    <p:extLst>
      <p:ext uri="{BB962C8B-B14F-4D97-AF65-F5344CB8AC3E}">
        <p14:creationId xmlns:p14="http://schemas.microsoft.com/office/powerpoint/2010/main" val="37456523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sz="1800" b="0" i="0" u="none" strike="noStrike" dirty="0">
                <a:solidFill>
                  <a:srgbClr val="000000"/>
                </a:solidFill>
                <a:effectLst/>
                <a:latin typeface="Arial" panose="020B0604020202020204" pitchFamily="34" charset="0"/>
              </a:rPr>
              <a:t>Bu projenin temel amacı, Türkçe konuşan hastalar ve sağlık profesyonelleri için interaktif, bilgi sağlayıcı ve yardımcı bir araç geliştirmektir. Bu araç, hastaların ve sağlık profesyonellerinin medikal konular hakkında önceden soru sorup, yanıt alabilmelerini sağlayacak şekilde tasarlanacaktır. Bu sayede, sağlık sektöründe iletişim kalitesi artırılacak ve bilgiye erişim kolaylaştırılacaktır. </a:t>
            </a:r>
            <a:endParaRPr lang="en-TR" dirty="0"/>
          </a:p>
        </p:txBody>
      </p:sp>
      <p:sp>
        <p:nvSpPr>
          <p:cNvPr id="4" name="Slide Number Placeholder 3"/>
          <p:cNvSpPr>
            <a:spLocks noGrp="1"/>
          </p:cNvSpPr>
          <p:nvPr>
            <p:ph type="sldNum" sz="quarter" idx="5"/>
          </p:nvPr>
        </p:nvSpPr>
        <p:spPr/>
        <p:txBody>
          <a:bodyPr/>
          <a:lstStyle/>
          <a:p>
            <a:fld id="{31082173-E209-43AD-8FDD-E8413C011A86}" type="slidenum">
              <a:rPr lang="en-TR" smtClean="0"/>
              <a:t>9</a:t>
            </a:fld>
            <a:endParaRPr lang="en-TR"/>
          </a:p>
        </p:txBody>
      </p:sp>
    </p:spTree>
    <p:extLst>
      <p:ext uri="{BB962C8B-B14F-4D97-AF65-F5344CB8AC3E}">
        <p14:creationId xmlns:p14="http://schemas.microsoft.com/office/powerpoint/2010/main" val="27900639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Graphic 1" descr="Tag=AccentColor&#10;Flavor=Light&#10;Target=Fill">
            <a:extLst>
              <a:ext uri="{FF2B5EF4-FFF2-40B4-BE49-F238E27FC236}">
                <a16:creationId xmlns:a16="http://schemas.microsoft.com/office/drawing/2014/main" id="{0D57E7FA-E8FC-45AC-868F-CDC8144939D6}"/>
              </a:ext>
            </a:extLst>
          </p:cNvPr>
          <p:cNvSpPr/>
          <p:nvPr/>
        </p:nvSpPr>
        <p:spPr>
          <a:xfrm rot="10800000" flipV="1">
            <a:off x="2599854" y="527562"/>
            <a:ext cx="6992292" cy="5102484"/>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alpha val="20000"/>
            </a:schemeClr>
          </a:solidFill>
          <a:ln w="32707"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807094A5-EB6F-441D-88F8-CD7A30C84707}"/>
              </a:ext>
            </a:extLst>
          </p:cNvPr>
          <p:cNvSpPr>
            <a:spLocks noGrp="1"/>
          </p:cNvSpPr>
          <p:nvPr>
            <p:ph type="ctrTitle"/>
          </p:nvPr>
        </p:nvSpPr>
        <p:spPr>
          <a:xfrm>
            <a:off x="1508760" y="1591056"/>
            <a:ext cx="5705856" cy="3264408"/>
          </a:xfrm>
        </p:spPr>
        <p:txBody>
          <a:bodyPr anchor="b">
            <a:normAutofit/>
          </a:bodyPr>
          <a:lstStyle>
            <a:lvl1pPr algn="l">
              <a:defRPr sz="4800"/>
            </a:lvl1pPr>
          </a:lstStyle>
          <a:p>
            <a:r>
              <a:rPr lang="en-US"/>
              <a:t>Click to edit Master title style</a:t>
            </a:r>
          </a:p>
        </p:txBody>
      </p:sp>
      <p:sp>
        <p:nvSpPr>
          <p:cNvPr id="3" name="Subtitle 2">
            <a:extLst>
              <a:ext uri="{FF2B5EF4-FFF2-40B4-BE49-F238E27FC236}">
                <a16:creationId xmlns:a16="http://schemas.microsoft.com/office/drawing/2014/main" id="{1C7CE1E3-3929-42A6-81B7-056BD88EF353}"/>
              </a:ext>
            </a:extLst>
          </p:cNvPr>
          <p:cNvSpPr>
            <a:spLocks noGrp="1"/>
          </p:cNvSpPr>
          <p:nvPr>
            <p:ph type="subTitle" idx="1"/>
          </p:nvPr>
        </p:nvSpPr>
        <p:spPr>
          <a:xfrm>
            <a:off x="1524000" y="4928616"/>
            <a:ext cx="5705856" cy="996696"/>
          </a:xfrm>
        </p:spPr>
        <p:txBody>
          <a:bodyPr/>
          <a:lstStyle>
            <a:lvl1pPr marL="0" indent="0" algn="l">
              <a:buNone/>
              <a:defRPr sz="2400" cap="all"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CE951E3-0794-422C-AF76-0AD4A7FB19EB}"/>
              </a:ext>
            </a:extLst>
          </p:cNvPr>
          <p:cNvSpPr>
            <a:spLocks noGrp="1"/>
          </p:cNvSpPr>
          <p:nvPr>
            <p:ph type="dt" sz="half" idx="10"/>
          </p:nvPr>
        </p:nvSpPr>
        <p:spPr/>
        <p:txBody>
          <a:bodyPr/>
          <a:lstStyle/>
          <a:p>
            <a:fld id="{3C04E684-10F4-4CC3-A0B9-F03AA7BE37CF}" type="datetimeFigureOut">
              <a:rPr lang="en-US" smtClean="0"/>
              <a:t>4/23/24</a:t>
            </a:fld>
            <a:endParaRPr lang="en-US"/>
          </a:p>
        </p:txBody>
      </p:sp>
      <p:sp>
        <p:nvSpPr>
          <p:cNvPr id="5" name="Footer Placeholder 4">
            <a:extLst>
              <a:ext uri="{FF2B5EF4-FFF2-40B4-BE49-F238E27FC236}">
                <a16:creationId xmlns:a16="http://schemas.microsoft.com/office/drawing/2014/main" id="{114EBFA8-0291-4D77-A9D9-B17FC2382A8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57AC4D4-C4EE-4624-A329-C608A1D5AFE1}"/>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41937226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Graphic 1" descr="Tag=AccentColor&#10;Flavor=Light&#10;Target=Fill">
            <a:extLst>
              <a:ext uri="{FF2B5EF4-FFF2-40B4-BE49-F238E27FC236}">
                <a16:creationId xmlns:a16="http://schemas.microsoft.com/office/drawing/2014/main" id="{0EE21C0F-70D8-4F3C-9392-07559C90EE6E}"/>
              </a:ext>
            </a:extLst>
          </p:cNvPr>
          <p:cNvSpPr/>
          <p:nvPr/>
        </p:nvSpPr>
        <p:spPr>
          <a:xfrm rot="10800000" flipH="1" flipV="1">
            <a:off x="684965" y="1332237"/>
            <a:ext cx="5263732" cy="3841102"/>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alpha val="20000"/>
            </a:schemeClr>
          </a:solidFill>
          <a:ln w="32707"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48DB1DFE-8154-440D-93CF-FEF7860E897F}"/>
              </a:ext>
            </a:extLst>
          </p:cNvPr>
          <p:cNvSpPr>
            <a:spLocks noGrp="1"/>
          </p:cNvSpPr>
          <p:nvPr>
            <p:ph type="title"/>
          </p:nvPr>
        </p:nvSpPr>
        <p:spPr>
          <a:xfrm>
            <a:off x="1399032" y="2523744"/>
            <a:ext cx="3831336" cy="1453896"/>
          </a:xfrm>
        </p:spPr>
        <p:txBody>
          <a:bodyPr anchor="b"/>
          <a:lstStyle>
            <a:lvl1pPr algn="ctr">
              <a:defRPr sz="3200"/>
            </a:lvl1pPr>
          </a:lstStyle>
          <a:p>
            <a:r>
              <a:rPr lang="en-US"/>
              <a:t>Click to edit Master title style</a:t>
            </a:r>
          </a:p>
        </p:txBody>
      </p:sp>
      <p:sp>
        <p:nvSpPr>
          <p:cNvPr id="3" name="Picture Placeholder 2">
            <a:extLst>
              <a:ext uri="{FF2B5EF4-FFF2-40B4-BE49-F238E27FC236}">
                <a16:creationId xmlns:a16="http://schemas.microsoft.com/office/drawing/2014/main" id="{9CD9D1F5-05CC-48F3-A314-315EF1703043}"/>
              </a:ext>
            </a:extLst>
          </p:cNvPr>
          <p:cNvSpPr>
            <a:spLocks noGrp="1"/>
          </p:cNvSpPr>
          <p:nvPr>
            <p:ph type="pic" idx="1"/>
          </p:nvPr>
        </p:nvSpPr>
        <p:spPr>
          <a:xfrm>
            <a:off x="6711696" y="640079"/>
            <a:ext cx="4837176" cy="556869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211807DE-1178-4BBB-89D8-9046239C2DE9}"/>
              </a:ext>
            </a:extLst>
          </p:cNvPr>
          <p:cNvSpPr>
            <a:spLocks noGrp="1"/>
          </p:cNvSpPr>
          <p:nvPr>
            <p:ph type="body" sz="half" idx="2"/>
          </p:nvPr>
        </p:nvSpPr>
        <p:spPr>
          <a:xfrm>
            <a:off x="1655064" y="4087368"/>
            <a:ext cx="3319272" cy="649224"/>
          </a:xfrm>
        </p:spPr>
        <p:txBody>
          <a:bodyPr>
            <a:noAutofit/>
          </a:bodyPr>
          <a:lstStyle>
            <a:lvl1pPr marL="0" indent="0" algn="ctr">
              <a:buNone/>
              <a:defRPr sz="2000" cap="all" baseline="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D48EA59-A1BC-48B7-9495-6D5C6035B14B}"/>
              </a:ext>
            </a:extLst>
          </p:cNvPr>
          <p:cNvSpPr>
            <a:spLocks noGrp="1"/>
          </p:cNvSpPr>
          <p:nvPr>
            <p:ph type="dt" sz="half" idx="10"/>
          </p:nvPr>
        </p:nvSpPr>
        <p:spPr/>
        <p:txBody>
          <a:bodyPr/>
          <a:lstStyle/>
          <a:p>
            <a:fld id="{3C04E684-10F4-4CC3-A0B9-F03AA7BE37CF}" type="datetimeFigureOut">
              <a:rPr lang="en-US" smtClean="0"/>
              <a:t>4/23/24</a:t>
            </a:fld>
            <a:endParaRPr lang="en-US"/>
          </a:p>
        </p:txBody>
      </p:sp>
      <p:sp>
        <p:nvSpPr>
          <p:cNvPr id="6" name="Footer Placeholder 5">
            <a:extLst>
              <a:ext uri="{FF2B5EF4-FFF2-40B4-BE49-F238E27FC236}">
                <a16:creationId xmlns:a16="http://schemas.microsoft.com/office/drawing/2014/main" id="{49F85A72-B50F-440E-AAD3-53C099F6D9B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2C2D00B-4207-4720-8C68-605CAFDD5CA2}"/>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35879097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1C888B-58B8-4428-8B1D-4E26FC5DD59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314F67B-D516-42FA-A2CA-2DCD37CFE8D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82BA5FF-4919-4FF8-9C04-06CE156B762F}"/>
              </a:ext>
            </a:extLst>
          </p:cNvPr>
          <p:cNvSpPr>
            <a:spLocks noGrp="1"/>
          </p:cNvSpPr>
          <p:nvPr>
            <p:ph type="dt" sz="half" idx="10"/>
          </p:nvPr>
        </p:nvSpPr>
        <p:spPr/>
        <p:txBody>
          <a:bodyPr/>
          <a:lstStyle/>
          <a:p>
            <a:fld id="{3C04E684-10F4-4CC3-A0B9-F03AA7BE37CF}" type="datetimeFigureOut">
              <a:rPr lang="en-US" smtClean="0"/>
              <a:t>4/23/24</a:t>
            </a:fld>
            <a:endParaRPr lang="en-US"/>
          </a:p>
        </p:txBody>
      </p:sp>
      <p:sp>
        <p:nvSpPr>
          <p:cNvPr id="5" name="Footer Placeholder 4">
            <a:extLst>
              <a:ext uri="{FF2B5EF4-FFF2-40B4-BE49-F238E27FC236}">
                <a16:creationId xmlns:a16="http://schemas.microsoft.com/office/drawing/2014/main" id="{CBEDA970-128E-4150-8E5A-A1B056E835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AEC6CD1-EE5E-42EF-B76D-BB803BA6AB5E}"/>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18539120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50C2A1B-34CA-4877-9435-D77DF325757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F255E5E-4A81-44CC-8D99-F56E625D463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19CEECF-A221-4ECC-AD9C-E197D516D24C}"/>
              </a:ext>
            </a:extLst>
          </p:cNvPr>
          <p:cNvSpPr>
            <a:spLocks noGrp="1"/>
          </p:cNvSpPr>
          <p:nvPr>
            <p:ph type="dt" sz="half" idx="10"/>
          </p:nvPr>
        </p:nvSpPr>
        <p:spPr/>
        <p:txBody>
          <a:bodyPr/>
          <a:lstStyle/>
          <a:p>
            <a:fld id="{3C04E684-10F4-4CC3-A0B9-F03AA7BE37CF}" type="datetimeFigureOut">
              <a:rPr lang="en-US" smtClean="0"/>
              <a:t>4/23/24</a:t>
            </a:fld>
            <a:endParaRPr lang="en-US"/>
          </a:p>
        </p:txBody>
      </p:sp>
      <p:sp>
        <p:nvSpPr>
          <p:cNvPr id="5" name="Footer Placeholder 4">
            <a:extLst>
              <a:ext uri="{FF2B5EF4-FFF2-40B4-BE49-F238E27FC236}">
                <a16:creationId xmlns:a16="http://schemas.microsoft.com/office/drawing/2014/main" id="{018F41AE-0DDE-49ED-9F0C-E0E16F599A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B47FB7-77F0-4C43-B81E-D04B31C953DA}"/>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37236230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Freeform: Shape 6" descr="Tag=AccentColor&#10;Flavor=Light&#10;Target=Fill">
            <a:extLst>
              <a:ext uri="{FF2B5EF4-FFF2-40B4-BE49-F238E27FC236}">
                <a16:creationId xmlns:a16="http://schemas.microsoft.com/office/drawing/2014/main" id="{13B7BB51-92B8-4089-8DAB-1202A4D1C6A3}"/>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26030E26-A86A-417A-AA64-699AA8DD3DA5}"/>
              </a:ext>
            </a:extLst>
          </p:cNvPr>
          <p:cNvSpPr>
            <a:spLocks noGrp="1"/>
          </p:cNvSpPr>
          <p:nvPr>
            <p:ph type="title"/>
          </p:nvPr>
        </p:nvSpPr>
        <p:spPr/>
        <p:txBody>
          <a:bodyPr>
            <a:normAutofit/>
          </a:bodyPr>
          <a:lstStyle>
            <a:lvl1pPr>
              <a:defRPr sz="4000"/>
            </a:lvl1pPr>
          </a:lstStyle>
          <a:p>
            <a:r>
              <a:rPr lang="en-US"/>
              <a:t>Click to edit Master title style</a:t>
            </a:r>
          </a:p>
        </p:txBody>
      </p:sp>
      <p:sp>
        <p:nvSpPr>
          <p:cNvPr id="3" name="Content Placeholder 2">
            <a:extLst>
              <a:ext uri="{FF2B5EF4-FFF2-40B4-BE49-F238E27FC236}">
                <a16:creationId xmlns:a16="http://schemas.microsoft.com/office/drawing/2014/main" id="{D19CF97E-0E6E-41E9-B75B-0371E744D1E8}"/>
              </a:ext>
            </a:extLst>
          </p:cNvPr>
          <p:cNvSpPr>
            <a:spLocks noGrp="1"/>
          </p:cNvSpPr>
          <p:nvPr>
            <p:ph idx="1"/>
          </p:nvPr>
        </p:nvSpPr>
        <p:spPr>
          <a:xfrm>
            <a:off x="838200" y="2011680"/>
            <a:ext cx="10515600" cy="4160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0BAE770-8363-44CD-8A22-AB26C5C5361B}"/>
              </a:ext>
            </a:extLst>
          </p:cNvPr>
          <p:cNvSpPr>
            <a:spLocks noGrp="1"/>
          </p:cNvSpPr>
          <p:nvPr>
            <p:ph type="dt" sz="half" idx="10"/>
          </p:nvPr>
        </p:nvSpPr>
        <p:spPr/>
        <p:txBody>
          <a:bodyPr/>
          <a:lstStyle/>
          <a:p>
            <a:fld id="{3C04E684-10F4-4CC3-A0B9-F03AA7BE37CF}" type="datetimeFigureOut">
              <a:rPr lang="en-US" smtClean="0"/>
              <a:t>4/23/24</a:t>
            </a:fld>
            <a:endParaRPr lang="en-US"/>
          </a:p>
        </p:txBody>
      </p:sp>
      <p:sp>
        <p:nvSpPr>
          <p:cNvPr id="5" name="Footer Placeholder 4">
            <a:extLst>
              <a:ext uri="{FF2B5EF4-FFF2-40B4-BE49-F238E27FC236}">
                <a16:creationId xmlns:a16="http://schemas.microsoft.com/office/drawing/2014/main" id="{36E618F2-3B8E-4449-91E7-F8AA4960938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63428F0-E5C2-42A1-AB2F-1A19FFAD19CF}"/>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41011367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Graphic 9" descr="Tag=AccentColor&#10;Flavor=Light&#10;Target=Fill">
            <a:extLst>
              <a:ext uri="{FF2B5EF4-FFF2-40B4-BE49-F238E27FC236}">
                <a16:creationId xmlns:a16="http://schemas.microsoft.com/office/drawing/2014/main" id="{DB2CE8D6-5B4E-4EBE-9ED5-A1DA7E2A5CDA}"/>
              </a:ext>
            </a:extLst>
          </p:cNvPr>
          <p:cNvSpPr/>
          <p:nvPr/>
        </p:nvSpPr>
        <p:spPr>
          <a:xfrm>
            <a:off x="7209816" y="0"/>
            <a:ext cx="4143984" cy="5747660"/>
          </a:xfrm>
          <a:custGeom>
            <a:avLst/>
            <a:gdLst>
              <a:gd name="connsiteX0" fmla="*/ 0 w 3843750"/>
              <a:gd name="connsiteY0" fmla="*/ 346 h 5956080"/>
              <a:gd name="connsiteX1" fmla="*/ 72373 w 3843750"/>
              <a:gd name="connsiteY1" fmla="*/ 2447534 h 5956080"/>
              <a:gd name="connsiteX2" fmla="*/ 145093 w 3843750"/>
              <a:gd name="connsiteY2" fmla="*/ 3878724 h 5956080"/>
              <a:gd name="connsiteX3" fmla="*/ 237897 w 3843750"/>
              <a:gd name="connsiteY3" fmla="*/ 4208041 h 5956080"/>
              <a:gd name="connsiteX4" fmla="*/ 281875 w 3843750"/>
              <a:gd name="connsiteY4" fmla="*/ 4677601 h 5956080"/>
              <a:gd name="connsiteX5" fmla="*/ 360135 w 3843750"/>
              <a:gd name="connsiteY5" fmla="*/ 5287407 h 5956080"/>
              <a:gd name="connsiteX6" fmla="*/ 414155 w 3843750"/>
              <a:gd name="connsiteY6" fmla="*/ 5817914 h 5956080"/>
              <a:gd name="connsiteX7" fmla="*/ 681487 w 3843750"/>
              <a:gd name="connsiteY7" fmla="*/ 5914873 h 5956080"/>
              <a:gd name="connsiteX8" fmla="*/ 892373 w 3843750"/>
              <a:gd name="connsiteY8" fmla="*/ 5605295 h 5956080"/>
              <a:gd name="connsiteX9" fmla="*/ 1027770 w 3843750"/>
              <a:gd name="connsiteY9" fmla="*/ 5804063 h 5956080"/>
              <a:gd name="connsiteX10" fmla="*/ 1200566 w 3843750"/>
              <a:gd name="connsiteY10" fmla="*/ 5527036 h 5956080"/>
              <a:gd name="connsiteX11" fmla="*/ 1348083 w 3843750"/>
              <a:gd name="connsiteY11" fmla="*/ 5363590 h 5956080"/>
              <a:gd name="connsiteX12" fmla="*/ 1425997 w 3843750"/>
              <a:gd name="connsiteY12" fmla="*/ 4800532 h 5956080"/>
              <a:gd name="connsiteX13" fmla="*/ 1517416 w 3843750"/>
              <a:gd name="connsiteY13" fmla="*/ 4640549 h 5956080"/>
              <a:gd name="connsiteX14" fmla="*/ 1569705 w 3843750"/>
              <a:gd name="connsiteY14" fmla="*/ 4803995 h 5956080"/>
              <a:gd name="connsiteX15" fmla="*/ 1530921 w 3843750"/>
              <a:gd name="connsiteY15" fmla="*/ 5433885 h 5956080"/>
              <a:gd name="connsiteX16" fmla="*/ 1614721 w 3843750"/>
              <a:gd name="connsiteY16" fmla="*/ 5319957 h 5956080"/>
              <a:gd name="connsiteX17" fmla="*/ 1800676 w 3843750"/>
              <a:gd name="connsiteY17" fmla="*/ 4608691 h 5956080"/>
              <a:gd name="connsiteX18" fmla="*/ 1918759 w 3843750"/>
              <a:gd name="connsiteY18" fmla="*/ 4486799 h 5956080"/>
              <a:gd name="connsiteX19" fmla="*/ 2009139 w 3843750"/>
              <a:gd name="connsiteY19" fmla="*/ 4715000 h 5956080"/>
              <a:gd name="connsiteX20" fmla="*/ 2135532 w 3843750"/>
              <a:gd name="connsiteY20" fmla="*/ 5321689 h 5956080"/>
              <a:gd name="connsiteX21" fmla="*/ 2209291 w 3843750"/>
              <a:gd name="connsiteY21" fmla="*/ 5028733 h 5956080"/>
              <a:gd name="connsiteX22" fmla="*/ 2501208 w 3843750"/>
              <a:gd name="connsiteY22" fmla="*/ 4457711 h 5956080"/>
              <a:gd name="connsiteX23" fmla="*/ 2695127 w 3843750"/>
              <a:gd name="connsiteY23" fmla="*/ 4973674 h 5956080"/>
              <a:gd name="connsiteX24" fmla="*/ 2825329 w 3843750"/>
              <a:gd name="connsiteY24" fmla="*/ 4563328 h 5956080"/>
              <a:gd name="connsiteX25" fmla="*/ 2904628 w 3843750"/>
              <a:gd name="connsiteY25" fmla="*/ 4466368 h 5956080"/>
              <a:gd name="connsiteX26" fmla="*/ 2922635 w 3843750"/>
              <a:gd name="connsiteY26" fmla="*/ 4519696 h 5956080"/>
              <a:gd name="connsiteX27" fmla="*/ 3089544 w 3843750"/>
              <a:gd name="connsiteY27" fmla="*/ 3606545 h 5956080"/>
              <a:gd name="connsiteX28" fmla="*/ 3150490 w 3843750"/>
              <a:gd name="connsiteY28" fmla="*/ 3989882 h 5956080"/>
              <a:gd name="connsiteX29" fmla="*/ 3755448 w 3843750"/>
              <a:gd name="connsiteY29" fmla="*/ 1538193 h 5956080"/>
              <a:gd name="connsiteX30" fmla="*/ 3850330 w 3843750"/>
              <a:gd name="connsiteY30" fmla="*/ 0 h 5956080"/>
              <a:gd name="connsiteX31" fmla="*/ 0 w 3843750"/>
              <a:gd name="connsiteY31" fmla="*/ 0 h 5956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843750" h="5956080">
                <a:moveTo>
                  <a:pt x="0" y="346"/>
                </a:moveTo>
                <a:cubicBezTo>
                  <a:pt x="12120" y="1234155"/>
                  <a:pt x="72720" y="2447534"/>
                  <a:pt x="72373" y="2447534"/>
                </a:cubicBezTo>
                <a:cubicBezTo>
                  <a:pt x="72720" y="2449265"/>
                  <a:pt x="114274" y="3641520"/>
                  <a:pt x="145093" y="3878724"/>
                </a:cubicBezTo>
                <a:cubicBezTo>
                  <a:pt x="176258" y="4119392"/>
                  <a:pt x="210194" y="3969797"/>
                  <a:pt x="237897" y="4208041"/>
                </a:cubicBezTo>
                <a:cubicBezTo>
                  <a:pt x="250017" y="4367677"/>
                  <a:pt x="237204" y="4527661"/>
                  <a:pt x="281875" y="4677601"/>
                </a:cubicBezTo>
                <a:cubicBezTo>
                  <a:pt x="278758" y="4908226"/>
                  <a:pt x="338319" y="5059552"/>
                  <a:pt x="360135" y="5287407"/>
                </a:cubicBezTo>
                <a:cubicBezTo>
                  <a:pt x="370177" y="5468860"/>
                  <a:pt x="348015" y="5649274"/>
                  <a:pt x="414155" y="5817914"/>
                </a:cubicBezTo>
                <a:cubicBezTo>
                  <a:pt x="467137" y="5947770"/>
                  <a:pt x="534662" y="6049578"/>
                  <a:pt x="681487" y="5914873"/>
                </a:cubicBezTo>
                <a:cubicBezTo>
                  <a:pt x="680448" y="5747964"/>
                  <a:pt x="925963" y="5772897"/>
                  <a:pt x="892373" y="5605295"/>
                </a:cubicBezTo>
                <a:cubicBezTo>
                  <a:pt x="1003184" y="5641309"/>
                  <a:pt x="945009" y="5759046"/>
                  <a:pt x="1027770" y="5804063"/>
                </a:cubicBezTo>
                <a:cubicBezTo>
                  <a:pt x="1099105" y="5719915"/>
                  <a:pt x="1051664" y="5551968"/>
                  <a:pt x="1200566" y="5527036"/>
                </a:cubicBezTo>
                <a:cubicBezTo>
                  <a:pt x="1352931" y="5564088"/>
                  <a:pt x="1336655" y="5453970"/>
                  <a:pt x="1348083" y="5363590"/>
                </a:cubicBezTo>
                <a:cubicBezTo>
                  <a:pt x="1370938" y="5149586"/>
                  <a:pt x="1389291" y="5009687"/>
                  <a:pt x="1425997" y="4800532"/>
                </a:cubicBezTo>
                <a:cubicBezTo>
                  <a:pt x="1436385" y="4748243"/>
                  <a:pt x="1415608" y="4628775"/>
                  <a:pt x="1517416" y="4640549"/>
                </a:cubicBezTo>
                <a:cubicBezTo>
                  <a:pt x="1596022" y="4651976"/>
                  <a:pt x="1566242" y="4746512"/>
                  <a:pt x="1569705" y="4803995"/>
                </a:cubicBezTo>
                <a:cubicBezTo>
                  <a:pt x="1600177" y="5128809"/>
                  <a:pt x="1532998" y="5109763"/>
                  <a:pt x="1530921" y="5433885"/>
                </a:cubicBezTo>
                <a:cubicBezTo>
                  <a:pt x="1530574" y="5446697"/>
                  <a:pt x="1580786" y="5458125"/>
                  <a:pt x="1614721" y="5319957"/>
                </a:cubicBezTo>
                <a:cubicBezTo>
                  <a:pt x="1681208" y="5047432"/>
                  <a:pt x="1760507" y="4832736"/>
                  <a:pt x="1800676" y="4608691"/>
                </a:cubicBezTo>
                <a:cubicBezTo>
                  <a:pt x="1848463" y="4656824"/>
                  <a:pt x="1889671" y="4439704"/>
                  <a:pt x="1918759" y="4486799"/>
                </a:cubicBezTo>
                <a:cubicBezTo>
                  <a:pt x="1932264" y="4566098"/>
                  <a:pt x="1956503" y="4642626"/>
                  <a:pt x="2009139" y="4715000"/>
                </a:cubicBezTo>
                <a:cubicBezTo>
                  <a:pt x="2054502" y="4933851"/>
                  <a:pt x="2004983" y="5137812"/>
                  <a:pt x="2135532" y="5321689"/>
                </a:cubicBezTo>
                <a:cubicBezTo>
                  <a:pt x="2135532" y="5321689"/>
                  <a:pt x="2137610" y="5265245"/>
                  <a:pt x="2209291" y="5028733"/>
                </a:cubicBezTo>
                <a:cubicBezTo>
                  <a:pt x="2267120" y="4838277"/>
                  <a:pt x="2341225" y="4936622"/>
                  <a:pt x="2501208" y="4457711"/>
                </a:cubicBezTo>
                <a:cubicBezTo>
                  <a:pt x="2545186" y="4641934"/>
                  <a:pt x="2446495" y="4877753"/>
                  <a:pt x="2695127" y="4973674"/>
                </a:cubicBezTo>
                <a:cubicBezTo>
                  <a:pt x="2743260" y="4833775"/>
                  <a:pt x="2706208" y="4662365"/>
                  <a:pt x="2825329" y="4563328"/>
                </a:cubicBezTo>
                <a:cubicBezTo>
                  <a:pt x="2859958" y="4534586"/>
                  <a:pt x="2884890" y="4501689"/>
                  <a:pt x="2904628" y="4466368"/>
                </a:cubicBezTo>
                <a:cubicBezTo>
                  <a:pt x="2910515" y="4484375"/>
                  <a:pt x="2916749" y="4503074"/>
                  <a:pt x="2922635" y="4519696"/>
                </a:cubicBezTo>
                <a:cubicBezTo>
                  <a:pt x="2946529" y="4491647"/>
                  <a:pt x="3082618" y="3784882"/>
                  <a:pt x="3089544" y="3606545"/>
                </a:cubicBezTo>
                <a:cubicBezTo>
                  <a:pt x="3124172" y="3733285"/>
                  <a:pt x="3150490" y="3989882"/>
                  <a:pt x="3150490" y="3989882"/>
                </a:cubicBezTo>
                <a:cubicBezTo>
                  <a:pt x="3150490" y="3989882"/>
                  <a:pt x="3300085" y="3936900"/>
                  <a:pt x="3755448" y="1538193"/>
                </a:cubicBezTo>
                <a:cubicBezTo>
                  <a:pt x="3791461" y="1348775"/>
                  <a:pt x="3824704" y="697762"/>
                  <a:pt x="3850330" y="0"/>
                </a:cubicBezTo>
                <a:lnTo>
                  <a:pt x="0" y="0"/>
                </a:lnTo>
                <a:close/>
              </a:path>
            </a:pathLst>
          </a:custGeom>
          <a:solidFill>
            <a:schemeClr val="accent1">
              <a:alpha val="20000"/>
            </a:schemeClr>
          </a:solidFill>
          <a:ln w="32707"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64AD5705-B027-4C44-B38A-60296E29EB12}"/>
              </a:ext>
            </a:extLst>
          </p:cNvPr>
          <p:cNvSpPr>
            <a:spLocks noGrp="1"/>
          </p:cNvSpPr>
          <p:nvPr>
            <p:ph type="title"/>
          </p:nvPr>
        </p:nvSpPr>
        <p:spPr>
          <a:xfrm>
            <a:off x="831850" y="1078991"/>
            <a:ext cx="5266944" cy="3136392"/>
          </a:xfrm>
        </p:spPr>
        <p:txBody>
          <a:bodyPr anchor="b">
            <a:normAutofit/>
          </a:bodyPr>
          <a:lstStyle>
            <a:lvl1pPr>
              <a:defRPr sz="4800"/>
            </a:lvl1pPr>
          </a:lstStyle>
          <a:p>
            <a:r>
              <a:rPr lang="en-US"/>
              <a:t>Click to edit Master title style</a:t>
            </a:r>
          </a:p>
        </p:txBody>
      </p:sp>
      <p:sp>
        <p:nvSpPr>
          <p:cNvPr id="3" name="Text Placeholder 2">
            <a:extLst>
              <a:ext uri="{FF2B5EF4-FFF2-40B4-BE49-F238E27FC236}">
                <a16:creationId xmlns:a16="http://schemas.microsoft.com/office/drawing/2014/main" id="{BE8BBAC4-9088-44CF-BA2D-B8DD24FB5274}"/>
              </a:ext>
            </a:extLst>
          </p:cNvPr>
          <p:cNvSpPr>
            <a:spLocks noGrp="1"/>
          </p:cNvSpPr>
          <p:nvPr>
            <p:ph type="body" idx="1"/>
          </p:nvPr>
        </p:nvSpPr>
        <p:spPr>
          <a:xfrm>
            <a:off x="831850" y="4279392"/>
            <a:ext cx="5266944" cy="1500187"/>
          </a:xfrm>
        </p:spPr>
        <p:txBody>
          <a:bodyPr/>
          <a:lstStyle>
            <a:lvl1pPr marL="0" indent="0">
              <a:buNone/>
              <a:defRPr sz="2400" cap="all"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793FB3F-D2A6-4919-B57B-C08861D46303}"/>
              </a:ext>
            </a:extLst>
          </p:cNvPr>
          <p:cNvSpPr>
            <a:spLocks noGrp="1"/>
          </p:cNvSpPr>
          <p:nvPr>
            <p:ph type="dt" sz="half" idx="10"/>
          </p:nvPr>
        </p:nvSpPr>
        <p:spPr/>
        <p:txBody>
          <a:bodyPr/>
          <a:lstStyle/>
          <a:p>
            <a:fld id="{3C04E684-10F4-4CC3-A0B9-F03AA7BE37CF}" type="datetimeFigureOut">
              <a:rPr lang="en-US" smtClean="0"/>
              <a:t>4/23/24</a:t>
            </a:fld>
            <a:endParaRPr lang="en-US"/>
          </a:p>
        </p:txBody>
      </p:sp>
      <p:sp>
        <p:nvSpPr>
          <p:cNvPr id="5" name="Footer Placeholder 4">
            <a:extLst>
              <a:ext uri="{FF2B5EF4-FFF2-40B4-BE49-F238E27FC236}">
                <a16:creationId xmlns:a16="http://schemas.microsoft.com/office/drawing/2014/main" id="{989049E0-6BE5-43FA-A4D4-ACAFC871A79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DF8C28D-1479-4F15-B906-0AEBBCCA8CFA}"/>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33956377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Shape 7" descr="Tag=AccentColor&#10;Flavor=Light&#10;Target=Fill">
            <a:extLst>
              <a:ext uri="{FF2B5EF4-FFF2-40B4-BE49-F238E27FC236}">
                <a16:creationId xmlns:a16="http://schemas.microsoft.com/office/drawing/2014/main" id="{FD51F360-8860-4FB5-A0A5-773473DD8B39}"/>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D2A77EC9-372A-4ECA-9088-780532AF057F}"/>
              </a:ext>
            </a:extLst>
          </p:cNvPr>
          <p:cNvSpPr>
            <a:spLocks noGrp="1"/>
          </p:cNvSpPr>
          <p:nvPr>
            <p:ph type="title"/>
          </p:nvPr>
        </p:nvSpPr>
        <p:spPr/>
        <p:txBody>
          <a:bodyPr>
            <a:normAutofit/>
          </a:bodyPr>
          <a:lstStyle>
            <a:lvl1pPr>
              <a:defRPr sz="4000"/>
            </a:lvl1pPr>
          </a:lstStyle>
          <a:p>
            <a:r>
              <a:rPr lang="en-US"/>
              <a:t>Click to edit Master title style</a:t>
            </a:r>
          </a:p>
        </p:txBody>
      </p:sp>
      <p:sp>
        <p:nvSpPr>
          <p:cNvPr id="3" name="Content Placeholder 2">
            <a:extLst>
              <a:ext uri="{FF2B5EF4-FFF2-40B4-BE49-F238E27FC236}">
                <a16:creationId xmlns:a16="http://schemas.microsoft.com/office/drawing/2014/main" id="{57C882CE-1B27-414A-9B06-AA5D2DB683BA}"/>
              </a:ext>
            </a:extLst>
          </p:cNvPr>
          <p:cNvSpPr>
            <a:spLocks noGrp="1"/>
          </p:cNvSpPr>
          <p:nvPr>
            <p:ph sz="half" idx="1"/>
          </p:nvPr>
        </p:nvSpPr>
        <p:spPr>
          <a:xfrm>
            <a:off x="838200" y="2011680"/>
            <a:ext cx="4937760" cy="4160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0397E60-5D92-4530-96D1-FC09AF3C2742}"/>
              </a:ext>
            </a:extLst>
          </p:cNvPr>
          <p:cNvSpPr>
            <a:spLocks noGrp="1"/>
          </p:cNvSpPr>
          <p:nvPr>
            <p:ph sz="half" idx="2"/>
          </p:nvPr>
        </p:nvSpPr>
        <p:spPr>
          <a:xfrm>
            <a:off x="6419088" y="2011680"/>
            <a:ext cx="4937760" cy="4160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34240FE-0C6A-47E9-9B0A-7B3C60877372}"/>
              </a:ext>
            </a:extLst>
          </p:cNvPr>
          <p:cNvSpPr>
            <a:spLocks noGrp="1"/>
          </p:cNvSpPr>
          <p:nvPr>
            <p:ph type="dt" sz="half" idx="10"/>
          </p:nvPr>
        </p:nvSpPr>
        <p:spPr/>
        <p:txBody>
          <a:bodyPr/>
          <a:lstStyle/>
          <a:p>
            <a:fld id="{3C04E684-10F4-4CC3-A0B9-F03AA7BE37CF}" type="datetimeFigureOut">
              <a:rPr lang="en-US" smtClean="0"/>
              <a:t>4/23/24</a:t>
            </a:fld>
            <a:endParaRPr lang="en-US"/>
          </a:p>
        </p:txBody>
      </p:sp>
      <p:sp>
        <p:nvSpPr>
          <p:cNvPr id="6" name="Footer Placeholder 5">
            <a:extLst>
              <a:ext uri="{FF2B5EF4-FFF2-40B4-BE49-F238E27FC236}">
                <a16:creationId xmlns:a16="http://schemas.microsoft.com/office/drawing/2014/main" id="{8671AE1B-BB18-4C7E-AA77-3A4D401A5F3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6FA7B1D-FEDD-4E29-A352-29E5F498B323}"/>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19976430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Shape 9" descr="Tag=AccentColor&#10;Flavor=Light&#10;Target=Fill">
            <a:extLst>
              <a:ext uri="{FF2B5EF4-FFF2-40B4-BE49-F238E27FC236}">
                <a16:creationId xmlns:a16="http://schemas.microsoft.com/office/drawing/2014/main" id="{527D753D-3426-457C-9082-B92894509EC0}"/>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164D2B94-0682-4185-BCE3-89AF214A4FA8}"/>
              </a:ext>
            </a:extLst>
          </p:cNvPr>
          <p:cNvSpPr>
            <a:spLocks noGrp="1"/>
          </p:cNvSpPr>
          <p:nvPr>
            <p:ph type="title"/>
          </p:nvPr>
        </p:nvSpPr>
        <p:spPr>
          <a:xfrm>
            <a:off x="839788" y="365125"/>
            <a:ext cx="10515600" cy="1325563"/>
          </a:xfrm>
        </p:spPr>
        <p:txBody>
          <a:bodyPr>
            <a:normAutofit/>
          </a:bodyPr>
          <a:lstStyle>
            <a:lvl1pPr>
              <a:defRPr sz="4000"/>
            </a:lvl1pPr>
          </a:lstStyle>
          <a:p>
            <a:r>
              <a:rPr lang="en-US"/>
              <a:t>Click to edit Master title style</a:t>
            </a:r>
          </a:p>
        </p:txBody>
      </p:sp>
      <p:sp>
        <p:nvSpPr>
          <p:cNvPr id="3" name="Text Placeholder 2">
            <a:extLst>
              <a:ext uri="{FF2B5EF4-FFF2-40B4-BE49-F238E27FC236}">
                <a16:creationId xmlns:a16="http://schemas.microsoft.com/office/drawing/2014/main" id="{8D65C47E-B85E-4B3E-A669-DEEC7F5DF2FB}"/>
              </a:ext>
            </a:extLst>
          </p:cNvPr>
          <p:cNvSpPr>
            <a:spLocks noGrp="1"/>
          </p:cNvSpPr>
          <p:nvPr>
            <p:ph type="body" idx="1"/>
          </p:nvPr>
        </p:nvSpPr>
        <p:spPr>
          <a:xfrm>
            <a:off x="839788" y="2011680"/>
            <a:ext cx="4937760" cy="950976"/>
          </a:xfrm>
        </p:spPr>
        <p:txBody>
          <a:bodyPr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324517F-FE8C-49AD-9A52-0F4301052699}"/>
              </a:ext>
            </a:extLst>
          </p:cNvPr>
          <p:cNvSpPr>
            <a:spLocks noGrp="1"/>
          </p:cNvSpPr>
          <p:nvPr>
            <p:ph sz="half" idx="2"/>
          </p:nvPr>
        </p:nvSpPr>
        <p:spPr>
          <a:xfrm>
            <a:off x="839788" y="3127248"/>
            <a:ext cx="4937760" cy="3063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80C73EC-7117-4DC2-9075-14102F2E282B}"/>
              </a:ext>
            </a:extLst>
          </p:cNvPr>
          <p:cNvSpPr>
            <a:spLocks noGrp="1"/>
          </p:cNvSpPr>
          <p:nvPr>
            <p:ph type="body" sz="quarter" idx="3"/>
          </p:nvPr>
        </p:nvSpPr>
        <p:spPr>
          <a:xfrm>
            <a:off x="6419088" y="2011680"/>
            <a:ext cx="4937760" cy="950976"/>
          </a:xfrm>
        </p:spPr>
        <p:txBody>
          <a:bodyPr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DD9A323-865B-4177-8F98-9BA304E022E0}"/>
              </a:ext>
            </a:extLst>
          </p:cNvPr>
          <p:cNvSpPr>
            <a:spLocks noGrp="1"/>
          </p:cNvSpPr>
          <p:nvPr>
            <p:ph sz="quarter" idx="4"/>
          </p:nvPr>
        </p:nvSpPr>
        <p:spPr>
          <a:xfrm>
            <a:off x="6419088" y="3127248"/>
            <a:ext cx="4937760" cy="3063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AA4E5D6-7075-4584-BD43-D966F0B58E6D}"/>
              </a:ext>
            </a:extLst>
          </p:cNvPr>
          <p:cNvSpPr>
            <a:spLocks noGrp="1"/>
          </p:cNvSpPr>
          <p:nvPr>
            <p:ph type="dt" sz="half" idx="10"/>
          </p:nvPr>
        </p:nvSpPr>
        <p:spPr/>
        <p:txBody>
          <a:bodyPr/>
          <a:lstStyle/>
          <a:p>
            <a:fld id="{3C04E684-10F4-4CC3-A0B9-F03AA7BE37CF}" type="datetimeFigureOut">
              <a:rPr lang="en-US" smtClean="0"/>
              <a:t>4/23/24</a:t>
            </a:fld>
            <a:endParaRPr lang="en-US"/>
          </a:p>
        </p:txBody>
      </p:sp>
      <p:sp>
        <p:nvSpPr>
          <p:cNvPr id="8" name="Footer Placeholder 7">
            <a:extLst>
              <a:ext uri="{FF2B5EF4-FFF2-40B4-BE49-F238E27FC236}">
                <a16:creationId xmlns:a16="http://schemas.microsoft.com/office/drawing/2014/main" id="{8C38B83D-8A05-4F3C-A409-1602C963075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AD250E7-8A73-449C-A140-A2A2582D7F33}"/>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23291796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Graphic 1" descr="Tag=AccentColor&#10;Flavor=Light&#10;Target=Fill">
            <a:extLst>
              <a:ext uri="{FF2B5EF4-FFF2-40B4-BE49-F238E27FC236}">
                <a16:creationId xmlns:a16="http://schemas.microsoft.com/office/drawing/2014/main" id="{AAFBE1F6-FC6D-4C3D-9AC3-97028E6F18C7}"/>
              </a:ext>
            </a:extLst>
          </p:cNvPr>
          <p:cNvSpPr/>
          <p:nvPr/>
        </p:nvSpPr>
        <p:spPr>
          <a:xfrm rot="10800000" flipV="1">
            <a:off x="1969639" y="181596"/>
            <a:ext cx="8252722" cy="6022258"/>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alpha val="20000"/>
            </a:schemeClr>
          </a:solidFill>
          <a:ln w="32707"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192825A4-268B-4301-8432-F9E9B2661AEC}"/>
              </a:ext>
            </a:extLst>
          </p:cNvPr>
          <p:cNvSpPr>
            <a:spLocks noGrp="1"/>
          </p:cNvSpPr>
          <p:nvPr>
            <p:ph type="title"/>
          </p:nvPr>
        </p:nvSpPr>
        <p:spPr>
          <a:xfrm>
            <a:off x="2843784" y="1572768"/>
            <a:ext cx="6501384" cy="4096512"/>
          </a:xfrm>
        </p:spPr>
        <p:txBody>
          <a:bodyPr>
            <a:normAutofit/>
          </a:bodyPr>
          <a:lstStyle>
            <a:lvl1pPr algn="ctr">
              <a:defRPr sz="4000"/>
            </a:lvl1pPr>
          </a:lstStyle>
          <a:p>
            <a:r>
              <a:rPr lang="en-US"/>
              <a:t>Click to edit Master title style</a:t>
            </a:r>
          </a:p>
        </p:txBody>
      </p:sp>
      <p:sp>
        <p:nvSpPr>
          <p:cNvPr id="3" name="Date Placeholder 2">
            <a:extLst>
              <a:ext uri="{FF2B5EF4-FFF2-40B4-BE49-F238E27FC236}">
                <a16:creationId xmlns:a16="http://schemas.microsoft.com/office/drawing/2014/main" id="{DA33410F-8A90-47F6-BD39-4AC0E4358351}"/>
              </a:ext>
            </a:extLst>
          </p:cNvPr>
          <p:cNvSpPr>
            <a:spLocks noGrp="1"/>
          </p:cNvSpPr>
          <p:nvPr>
            <p:ph type="dt" sz="half" idx="10"/>
          </p:nvPr>
        </p:nvSpPr>
        <p:spPr/>
        <p:txBody>
          <a:bodyPr/>
          <a:lstStyle/>
          <a:p>
            <a:fld id="{3C04E684-10F4-4CC3-A0B9-F03AA7BE37CF}" type="datetimeFigureOut">
              <a:rPr lang="en-US" smtClean="0"/>
              <a:t>4/23/24</a:t>
            </a:fld>
            <a:endParaRPr lang="en-US"/>
          </a:p>
        </p:txBody>
      </p:sp>
      <p:sp>
        <p:nvSpPr>
          <p:cNvPr id="4" name="Footer Placeholder 3">
            <a:extLst>
              <a:ext uri="{FF2B5EF4-FFF2-40B4-BE49-F238E27FC236}">
                <a16:creationId xmlns:a16="http://schemas.microsoft.com/office/drawing/2014/main" id="{D1D819A9-F8DE-4E5C-AFC3-E0105ACD829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4E25320-A12F-4F3E-8EC9-11292FF36BEA}"/>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25443789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1">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1C9756B-145D-4BA8-AA43-904C1E7CB86D}"/>
              </a:ext>
            </a:extLst>
          </p:cNvPr>
          <p:cNvSpPr>
            <a:spLocks noGrp="1"/>
          </p:cNvSpPr>
          <p:nvPr>
            <p:ph type="dt" sz="half" idx="10"/>
          </p:nvPr>
        </p:nvSpPr>
        <p:spPr/>
        <p:txBody>
          <a:bodyPr/>
          <a:lstStyle/>
          <a:p>
            <a:fld id="{3C04E684-10F4-4CC3-A0B9-F03AA7BE37CF}" type="datetimeFigureOut">
              <a:rPr lang="en-US" smtClean="0"/>
              <a:t>4/23/24</a:t>
            </a:fld>
            <a:endParaRPr lang="en-US"/>
          </a:p>
        </p:txBody>
      </p:sp>
      <p:sp>
        <p:nvSpPr>
          <p:cNvPr id="3" name="Footer Placeholder 2">
            <a:extLst>
              <a:ext uri="{FF2B5EF4-FFF2-40B4-BE49-F238E27FC236}">
                <a16:creationId xmlns:a16="http://schemas.microsoft.com/office/drawing/2014/main" id="{B21DB60F-139E-4C44-89AF-3F8F5EC241F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8226C9-C193-4B47-9717-4BC86C9092C7}"/>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33065171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2">
    <p:spTree>
      <p:nvGrpSpPr>
        <p:cNvPr id="1" name=""/>
        <p:cNvGrpSpPr/>
        <p:nvPr/>
      </p:nvGrpSpPr>
      <p:grpSpPr>
        <a:xfrm>
          <a:off x="0" y="0"/>
          <a:ext cx="0" cy="0"/>
          <a:chOff x="0" y="0"/>
          <a:chExt cx="0" cy="0"/>
        </a:xfrm>
      </p:grpSpPr>
      <p:sp>
        <p:nvSpPr>
          <p:cNvPr id="6" name="Freeform: Shape 5" descr="Mask ID=&#10;Mask position=bottom, center&#10;Mask family= brushstroke, landscape, wide">
            <a:extLst>
              <a:ext uri="{FF2B5EF4-FFF2-40B4-BE49-F238E27FC236}">
                <a16:creationId xmlns:a16="http://schemas.microsoft.com/office/drawing/2014/main" id="{736BF44D-E8DD-45FA-931D-CBCC67D57944}"/>
              </a:ext>
            </a:extLst>
          </p:cNvPr>
          <p:cNvSpPr/>
          <p:nvPr/>
        </p:nvSpPr>
        <p:spPr>
          <a:xfrm>
            <a:off x="1768100" y="-1"/>
            <a:ext cx="10423900" cy="5920155"/>
          </a:xfrm>
          <a:custGeom>
            <a:avLst/>
            <a:gdLst>
              <a:gd name="connsiteX0" fmla="*/ 10423900 w 10423900"/>
              <a:gd name="connsiteY0" fmla="*/ 0 h 5491534"/>
              <a:gd name="connsiteX1" fmla="*/ 3493157 w 10423900"/>
              <a:gd name="connsiteY1" fmla="*/ 0 h 5491534"/>
              <a:gd name="connsiteX2" fmla="*/ 3493018 w 10423900"/>
              <a:gd name="connsiteY2" fmla="*/ 31 h 5491534"/>
              <a:gd name="connsiteX3" fmla="*/ 3245493 w 10423900"/>
              <a:gd name="connsiteY3" fmla="*/ 104839 h 5491534"/>
              <a:gd name="connsiteX4" fmla="*/ 4434802 w 10423900"/>
              <a:gd name="connsiteY4" fmla="*/ 284558 h 5491534"/>
              <a:gd name="connsiteX5" fmla="*/ 4011937 w 10423900"/>
              <a:gd name="connsiteY5" fmla="*/ 395559 h 5491534"/>
              <a:gd name="connsiteX6" fmla="*/ 3573213 w 10423900"/>
              <a:gd name="connsiteY6" fmla="*/ 474847 h 5491534"/>
              <a:gd name="connsiteX7" fmla="*/ 3097489 w 10423900"/>
              <a:gd name="connsiteY7" fmla="*/ 532990 h 5491534"/>
              <a:gd name="connsiteX8" fmla="*/ 2664052 w 10423900"/>
              <a:gd name="connsiteY8" fmla="*/ 649279 h 5491534"/>
              <a:gd name="connsiteX9" fmla="*/ 3795218 w 10423900"/>
              <a:gd name="connsiteY9" fmla="*/ 696852 h 5491534"/>
              <a:gd name="connsiteX10" fmla="*/ 3208492 w 10423900"/>
              <a:gd name="connsiteY10" fmla="*/ 802568 h 5491534"/>
              <a:gd name="connsiteX11" fmla="*/ 2727483 w 10423900"/>
              <a:gd name="connsiteY11" fmla="*/ 939999 h 5491534"/>
              <a:gd name="connsiteX12" fmla="*/ 2389190 w 10423900"/>
              <a:gd name="connsiteY12" fmla="*/ 1003429 h 5491534"/>
              <a:gd name="connsiteX13" fmla="*/ 2029754 w 10423900"/>
              <a:gd name="connsiteY13" fmla="*/ 1019287 h 5491534"/>
              <a:gd name="connsiteX14" fmla="*/ 1945181 w 10423900"/>
              <a:gd name="connsiteY14" fmla="*/ 1119716 h 5491534"/>
              <a:gd name="connsiteX15" fmla="*/ 2056184 w 10423900"/>
              <a:gd name="connsiteY15" fmla="*/ 1225434 h 5491534"/>
              <a:gd name="connsiteX16" fmla="*/ 2225329 w 10423900"/>
              <a:gd name="connsiteY16" fmla="*/ 1236004 h 5491534"/>
              <a:gd name="connsiteX17" fmla="*/ 3234920 w 10423900"/>
              <a:gd name="connsiteY17" fmla="*/ 1262435 h 5491534"/>
              <a:gd name="connsiteX18" fmla="*/ 0 w 10423900"/>
              <a:gd name="connsiteY18" fmla="*/ 1495009 h 5491534"/>
              <a:gd name="connsiteX19" fmla="*/ 438724 w 10423900"/>
              <a:gd name="connsiteY19" fmla="*/ 1637728 h 5491534"/>
              <a:gd name="connsiteX20" fmla="*/ 586726 w 10423900"/>
              <a:gd name="connsiteY20" fmla="*/ 2028877 h 5491534"/>
              <a:gd name="connsiteX21" fmla="*/ 1125878 w 10423900"/>
              <a:gd name="connsiteY21" fmla="*/ 2250882 h 5491534"/>
              <a:gd name="connsiteX22" fmla="*/ 1474744 w 10423900"/>
              <a:gd name="connsiteY22" fmla="*/ 2330169 h 5491534"/>
              <a:gd name="connsiteX23" fmla="*/ 2272901 w 10423900"/>
              <a:gd name="connsiteY23" fmla="*/ 2446458 h 5491534"/>
              <a:gd name="connsiteX24" fmla="*/ 2389190 w 10423900"/>
              <a:gd name="connsiteY24" fmla="*/ 2636747 h 5491534"/>
              <a:gd name="connsiteX25" fmla="*/ 2489621 w 10423900"/>
              <a:gd name="connsiteY25" fmla="*/ 2848179 h 5491534"/>
              <a:gd name="connsiteX26" fmla="*/ 2701053 w 10423900"/>
              <a:gd name="connsiteY26" fmla="*/ 2985611 h 5491534"/>
              <a:gd name="connsiteX27" fmla="*/ 1057165 w 10423900"/>
              <a:gd name="connsiteY27" fmla="*/ 2964468 h 5491534"/>
              <a:gd name="connsiteX28" fmla="*/ 2912485 w 10423900"/>
              <a:gd name="connsiteY28" fmla="*/ 3408477 h 5491534"/>
              <a:gd name="connsiteX29" fmla="*/ 2748626 w 10423900"/>
              <a:gd name="connsiteY29" fmla="*/ 3582909 h 5491534"/>
              <a:gd name="connsiteX30" fmla="*/ 3763503 w 10423900"/>
              <a:gd name="connsiteY30" fmla="*/ 3820771 h 5491534"/>
              <a:gd name="connsiteX31" fmla="*/ 3219063 w 10423900"/>
              <a:gd name="connsiteY31" fmla="*/ 3847199 h 5491534"/>
              <a:gd name="connsiteX32" fmla="*/ 6385269 w 10423900"/>
              <a:gd name="connsiteY32" fmla="*/ 4840933 h 5491534"/>
              <a:gd name="connsiteX33" fmla="*/ 10285854 w 10423900"/>
              <a:gd name="connsiteY33" fmla="*/ 5471118 h 5491534"/>
              <a:gd name="connsiteX34" fmla="*/ 10423900 w 10423900"/>
              <a:gd name="connsiteY34" fmla="*/ 5491534 h 5491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3900" h="5491534">
                <a:moveTo>
                  <a:pt x="10423900" y="0"/>
                </a:moveTo>
                <a:lnTo>
                  <a:pt x="3493157" y="0"/>
                </a:lnTo>
                <a:lnTo>
                  <a:pt x="3493018" y="31"/>
                </a:lnTo>
                <a:cubicBezTo>
                  <a:pt x="3414969" y="12668"/>
                  <a:pt x="3328744" y="21588"/>
                  <a:pt x="3245493" y="104839"/>
                </a:cubicBezTo>
                <a:cubicBezTo>
                  <a:pt x="3668357" y="162984"/>
                  <a:pt x="4075366" y="51981"/>
                  <a:pt x="4434802" y="284558"/>
                </a:cubicBezTo>
                <a:cubicBezTo>
                  <a:pt x="4302656" y="400846"/>
                  <a:pt x="4154654" y="374416"/>
                  <a:pt x="4011937" y="395559"/>
                </a:cubicBezTo>
                <a:cubicBezTo>
                  <a:pt x="3863934" y="416704"/>
                  <a:pt x="3721217" y="453704"/>
                  <a:pt x="3573213" y="474847"/>
                </a:cubicBezTo>
                <a:cubicBezTo>
                  <a:pt x="3414639" y="501275"/>
                  <a:pt x="3256063" y="506562"/>
                  <a:pt x="3097489" y="532990"/>
                </a:cubicBezTo>
                <a:cubicBezTo>
                  <a:pt x="2965345" y="554135"/>
                  <a:pt x="2822627" y="517133"/>
                  <a:pt x="2664052" y="649279"/>
                </a:cubicBezTo>
                <a:cubicBezTo>
                  <a:pt x="3055203" y="744424"/>
                  <a:pt x="3409352" y="601706"/>
                  <a:pt x="3795218" y="696852"/>
                </a:cubicBezTo>
                <a:cubicBezTo>
                  <a:pt x="3567928" y="781425"/>
                  <a:pt x="3382924" y="754995"/>
                  <a:pt x="3208492" y="802568"/>
                </a:cubicBezTo>
                <a:cubicBezTo>
                  <a:pt x="3049916" y="850140"/>
                  <a:pt x="2859627" y="797282"/>
                  <a:pt x="2727483" y="939999"/>
                </a:cubicBezTo>
                <a:cubicBezTo>
                  <a:pt x="2627052" y="1051000"/>
                  <a:pt x="2521336" y="1066858"/>
                  <a:pt x="2389190" y="1003429"/>
                </a:cubicBezTo>
                <a:cubicBezTo>
                  <a:pt x="2272901" y="945284"/>
                  <a:pt x="2146043" y="961142"/>
                  <a:pt x="2029754" y="1019287"/>
                </a:cubicBezTo>
                <a:cubicBezTo>
                  <a:pt x="1987468" y="1040430"/>
                  <a:pt x="1945181" y="1066858"/>
                  <a:pt x="1945181" y="1119716"/>
                </a:cubicBezTo>
                <a:cubicBezTo>
                  <a:pt x="1945181" y="1193719"/>
                  <a:pt x="1998039" y="1214862"/>
                  <a:pt x="2056184" y="1225434"/>
                </a:cubicBezTo>
                <a:cubicBezTo>
                  <a:pt x="2109042" y="1236004"/>
                  <a:pt x="2172471" y="1246577"/>
                  <a:pt x="2225329" y="1236004"/>
                </a:cubicBezTo>
                <a:cubicBezTo>
                  <a:pt x="2563622" y="1177861"/>
                  <a:pt x="2896629" y="1273005"/>
                  <a:pt x="3234920" y="1262435"/>
                </a:cubicBezTo>
                <a:cubicBezTo>
                  <a:pt x="2172471" y="1489724"/>
                  <a:pt x="1099450" y="1415723"/>
                  <a:pt x="0" y="1495009"/>
                </a:cubicBezTo>
                <a:cubicBezTo>
                  <a:pt x="142717" y="1653583"/>
                  <a:pt x="327721" y="1521439"/>
                  <a:pt x="438724" y="1637728"/>
                </a:cubicBezTo>
                <a:cubicBezTo>
                  <a:pt x="333006" y="1880875"/>
                  <a:pt x="375293" y="2013020"/>
                  <a:pt x="586726" y="2028877"/>
                </a:cubicBezTo>
                <a:cubicBezTo>
                  <a:pt x="792873" y="2044734"/>
                  <a:pt x="1014877" y="1960161"/>
                  <a:pt x="1125878" y="2250882"/>
                </a:cubicBezTo>
                <a:cubicBezTo>
                  <a:pt x="1157593" y="2340740"/>
                  <a:pt x="1353170" y="2314312"/>
                  <a:pt x="1474744" y="2330169"/>
                </a:cubicBezTo>
                <a:cubicBezTo>
                  <a:pt x="1739034" y="2367170"/>
                  <a:pt x="2019183" y="2330169"/>
                  <a:pt x="2272901" y="2446458"/>
                </a:cubicBezTo>
                <a:cubicBezTo>
                  <a:pt x="2373332" y="2488744"/>
                  <a:pt x="2442048" y="2520459"/>
                  <a:pt x="2389190" y="2636747"/>
                </a:cubicBezTo>
                <a:cubicBezTo>
                  <a:pt x="2336332" y="2758321"/>
                  <a:pt x="2405048" y="2800607"/>
                  <a:pt x="2489621" y="2848179"/>
                </a:cubicBezTo>
                <a:cubicBezTo>
                  <a:pt x="2553051" y="2885180"/>
                  <a:pt x="2648195" y="2874609"/>
                  <a:pt x="2701053" y="2985611"/>
                </a:cubicBezTo>
                <a:cubicBezTo>
                  <a:pt x="2146043" y="2969753"/>
                  <a:pt x="1606888" y="2879895"/>
                  <a:pt x="1057165" y="2964468"/>
                </a:cubicBezTo>
                <a:cubicBezTo>
                  <a:pt x="1659748" y="3175900"/>
                  <a:pt x="2320474" y="3165328"/>
                  <a:pt x="2912485" y="3408477"/>
                </a:cubicBezTo>
                <a:cubicBezTo>
                  <a:pt x="2891342" y="3493050"/>
                  <a:pt x="2753911" y="3456048"/>
                  <a:pt x="2748626" y="3582909"/>
                </a:cubicBezTo>
                <a:cubicBezTo>
                  <a:pt x="3060489" y="3715055"/>
                  <a:pt x="3435782" y="3625195"/>
                  <a:pt x="3763503" y="3820771"/>
                </a:cubicBezTo>
                <a:cubicBezTo>
                  <a:pt x="3573213" y="3910629"/>
                  <a:pt x="3398782" y="3762626"/>
                  <a:pt x="3219063" y="3847199"/>
                </a:cubicBezTo>
                <a:cubicBezTo>
                  <a:pt x="3277208" y="3974060"/>
                  <a:pt x="5909545" y="4756360"/>
                  <a:pt x="6385269" y="4840933"/>
                </a:cubicBezTo>
                <a:cubicBezTo>
                  <a:pt x="7171204" y="4982659"/>
                  <a:pt x="9157515" y="5302348"/>
                  <a:pt x="10285854" y="5471118"/>
                </a:cubicBezTo>
                <a:lnTo>
                  <a:pt x="10423900" y="5491534"/>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p:nvSpPr>
          <p:cNvPr id="2" name="Date Placeholder 1">
            <a:extLst>
              <a:ext uri="{FF2B5EF4-FFF2-40B4-BE49-F238E27FC236}">
                <a16:creationId xmlns:a16="http://schemas.microsoft.com/office/drawing/2014/main" id="{71C9756B-145D-4BA8-AA43-904C1E7CB86D}"/>
              </a:ext>
            </a:extLst>
          </p:cNvPr>
          <p:cNvSpPr>
            <a:spLocks noGrp="1"/>
          </p:cNvSpPr>
          <p:nvPr>
            <p:ph type="dt" sz="half" idx="10"/>
          </p:nvPr>
        </p:nvSpPr>
        <p:spPr/>
        <p:txBody>
          <a:bodyPr/>
          <a:lstStyle/>
          <a:p>
            <a:fld id="{3C04E684-10F4-4CC3-A0B9-F03AA7BE37CF}" type="datetimeFigureOut">
              <a:rPr lang="en-US" smtClean="0"/>
              <a:t>4/23/24</a:t>
            </a:fld>
            <a:endParaRPr lang="en-US"/>
          </a:p>
        </p:txBody>
      </p:sp>
      <p:sp>
        <p:nvSpPr>
          <p:cNvPr id="3" name="Footer Placeholder 2">
            <a:extLst>
              <a:ext uri="{FF2B5EF4-FFF2-40B4-BE49-F238E27FC236}">
                <a16:creationId xmlns:a16="http://schemas.microsoft.com/office/drawing/2014/main" id="{B21DB60F-139E-4C44-89AF-3F8F5EC241F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8226C9-C193-4B47-9717-4BC86C9092C7}"/>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20429352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Freeform: Shape 7" descr="Tag=AccentColor&#10;Flavor=Light&#10;Target=Fill">
            <a:extLst>
              <a:ext uri="{FF2B5EF4-FFF2-40B4-BE49-F238E27FC236}">
                <a16:creationId xmlns:a16="http://schemas.microsoft.com/office/drawing/2014/main" id="{76C5A8FA-6B61-4934-AF55-C595090CA5DC}"/>
              </a:ext>
            </a:extLst>
          </p:cNvPr>
          <p:cNvSpPr/>
          <p:nvPr/>
        </p:nvSpPr>
        <p:spPr>
          <a:xfrm>
            <a:off x="4726728" y="0"/>
            <a:ext cx="7472381" cy="6858000"/>
          </a:xfrm>
          <a:custGeom>
            <a:avLst/>
            <a:gdLst>
              <a:gd name="connsiteX0" fmla="*/ 1232666 w 7472381"/>
              <a:gd name="connsiteY0" fmla="*/ 0 h 6886575"/>
              <a:gd name="connsiteX1" fmla="*/ 7472381 w 7472381"/>
              <a:gd name="connsiteY1" fmla="*/ 0 h 6886575"/>
              <a:gd name="connsiteX2" fmla="*/ 7472381 w 7472381"/>
              <a:gd name="connsiteY2" fmla="*/ 814388 h 6886575"/>
              <a:gd name="connsiteX3" fmla="*/ 7472381 w 7472381"/>
              <a:gd name="connsiteY3" fmla="*/ 6411516 h 6886575"/>
              <a:gd name="connsiteX4" fmla="*/ 7472381 w 7472381"/>
              <a:gd name="connsiteY4" fmla="*/ 6886575 h 6886575"/>
              <a:gd name="connsiteX5" fmla="*/ 6992676 w 7472381"/>
              <a:gd name="connsiteY5" fmla="*/ 6886575 h 6886575"/>
              <a:gd name="connsiteX6" fmla="*/ 1946893 w 7472381"/>
              <a:gd name="connsiteY6" fmla="*/ 6886575 h 6886575"/>
              <a:gd name="connsiteX7" fmla="*/ 1506276 w 7472381"/>
              <a:gd name="connsiteY7" fmla="*/ 6686550 h 6886575"/>
              <a:gd name="connsiteX8" fmla="*/ 1314394 w 7472381"/>
              <a:gd name="connsiteY8" fmla="*/ 6457949 h 6886575"/>
              <a:gd name="connsiteX9" fmla="*/ 1246880 w 7472381"/>
              <a:gd name="connsiteY9" fmla="*/ 6393656 h 6886575"/>
              <a:gd name="connsiteX10" fmla="*/ 1079872 w 7472381"/>
              <a:gd name="connsiteY10" fmla="*/ 6307931 h 6886575"/>
              <a:gd name="connsiteX11" fmla="*/ 788495 w 7472381"/>
              <a:gd name="connsiteY11" fmla="*/ 6125765 h 6886575"/>
              <a:gd name="connsiteX12" fmla="*/ 895097 w 7472381"/>
              <a:gd name="connsiteY12" fmla="*/ 6082903 h 6886575"/>
              <a:gd name="connsiteX13" fmla="*/ 1204239 w 7472381"/>
              <a:gd name="connsiteY13" fmla="*/ 6193631 h 6886575"/>
              <a:gd name="connsiteX14" fmla="*/ 1428102 w 7472381"/>
              <a:gd name="connsiteY14" fmla="*/ 6222206 h 6886575"/>
              <a:gd name="connsiteX15" fmla="*/ 1111852 w 7472381"/>
              <a:gd name="connsiteY15" fmla="*/ 6029325 h 6886575"/>
              <a:gd name="connsiteX16" fmla="*/ 806262 w 7472381"/>
              <a:gd name="connsiteY16" fmla="*/ 5779294 h 6886575"/>
              <a:gd name="connsiteX17" fmla="*/ 1040785 w 7472381"/>
              <a:gd name="connsiteY17" fmla="*/ 5825728 h 6886575"/>
              <a:gd name="connsiteX18" fmla="*/ 1051445 w 7472381"/>
              <a:gd name="connsiteY18" fmla="*/ 5793581 h 6886575"/>
              <a:gd name="connsiteX19" fmla="*/ 845349 w 7472381"/>
              <a:gd name="connsiteY19" fmla="*/ 5497115 h 6886575"/>
              <a:gd name="connsiteX20" fmla="*/ 745855 w 7472381"/>
              <a:gd name="connsiteY20" fmla="*/ 5375672 h 6886575"/>
              <a:gd name="connsiteX21" fmla="*/ 291024 w 7472381"/>
              <a:gd name="connsiteY21" fmla="*/ 5014913 h 6886575"/>
              <a:gd name="connsiteX22" fmla="*/ 724535 w 7472381"/>
              <a:gd name="connsiteY22" fmla="*/ 5175647 h 6886575"/>
              <a:gd name="connsiteX23" fmla="*/ 276811 w 7472381"/>
              <a:gd name="connsiteY23" fmla="*/ 4825603 h 6886575"/>
              <a:gd name="connsiteX24" fmla="*/ 60055 w 7472381"/>
              <a:gd name="connsiteY24" fmla="*/ 4697016 h 6886575"/>
              <a:gd name="connsiteX25" fmla="*/ 6755 w 7472381"/>
              <a:gd name="connsiteY25" fmla="*/ 4622006 h 6886575"/>
              <a:gd name="connsiteX26" fmla="*/ 102696 w 7472381"/>
              <a:gd name="connsiteY26" fmla="*/ 4604146 h 6886575"/>
              <a:gd name="connsiteX27" fmla="*/ 397625 w 7472381"/>
              <a:gd name="connsiteY27" fmla="*/ 4632722 h 6886575"/>
              <a:gd name="connsiteX28" fmla="*/ 31628 w 7472381"/>
              <a:gd name="connsiteY28" fmla="*/ 4396978 h 6886575"/>
              <a:gd name="connsiteX29" fmla="*/ 305237 w 7472381"/>
              <a:gd name="connsiteY29" fmla="*/ 4432697 h 6886575"/>
              <a:gd name="connsiteX30" fmla="*/ 383412 w 7472381"/>
              <a:gd name="connsiteY30" fmla="*/ 4339828 h 6886575"/>
              <a:gd name="connsiteX31" fmla="*/ 511333 w 7472381"/>
              <a:gd name="connsiteY31" fmla="*/ 4189810 h 6886575"/>
              <a:gd name="connsiteX32" fmla="*/ 600167 w 7472381"/>
              <a:gd name="connsiteY32" fmla="*/ 4107656 h 6886575"/>
              <a:gd name="connsiteX33" fmla="*/ 635701 w 7472381"/>
              <a:gd name="connsiteY33" fmla="*/ 3843337 h 6886575"/>
              <a:gd name="connsiteX34" fmla="*/ 561080 w 7472381"/>
              <a:gd name="connsiteY34" fmla="*/ 3554015 h 6886575"/>
              <a:gd name="connsiteX35" fmla="*/ 354985 w 7472381"/>
              <a:gd name="connsiteY35" fmla="*/ 3407569 h 6886575"/>
              <a:gd name="connsiteX36" fmla="*/ 415392 w 7472381"/>
              <a:gd name="connsiteY36" fmla="*/ 3243263 h 6886575"/>
              <a:gd name="connsiteX37" fmla="*/ 852456 w 7472381"/>
              <a:gd name="connsiteY37" fmla="*/ 3343275 h 6886575"/>
              <a:gd name="connsiteX38" fmla="*/ 202190 w 7472381"/>
              <a:gd name="connsiteY38" fmla="*/ 2953940 h 6886575"/>
              <a:gd name="connsiteX39" fmla="*/ 312344 w 7472381"/>
              <a:gd name="connsiteY39" fmla="*/ 2936081 h 6886575"/>
              <a:gd name="connsiteX40" fmla="*/ 706768 w 7472381"/>
              <a:gd name="connsiteY40" fmla="*/ 2714625 h 6886575"/>
              <a:gd name="connsiteX41" fmla="*/ 728088 w 7472381"/>
              <a:gd name="connsiteY41" fmla="*/ 2703909 h 6886575"/>
              <a:gd name="connsiteX42" fmla="*/ 795602 w 7472381"/>
              <a:gd name="connsiteY42" fmla="*/ 2564606 h 6886575"/>
              <a:gd name="connsiteX43" fmla="*/ 1008804 w 7472381"/>
              <a:gd name="connsiteY43" fmla="*/ 2543175 h 6886575"/>
              <a:gd name="connsiteX44" fmla="*/ 1186473 w 7472381"/>
              <a:gd name="connsiteY44" fmla="*/ 2575322 h 6886575"/>
              <a:gd name="connsiteX45" fmla="*/ 1378355 w 7472381"/>
              <a:gd name="connsiteY45" fmla="*/ 2536031 h 6886575"/>
              <a:gd name="connsiteX46" fmla="*/ 1548916 w 7472381"/>
              <a:gd name="connsiteY46" fmla="*/ 2553891 h 6886575"/>
              <a:gd name="connsiteX47" fmla="*/ 1694604 w 7472381"/>
              <a:gd name="connsiteY47" fmla="*/ 2528888 h 6886575"/>
              <a:gd name="connsiteX48" fmla="*/ 1552469 w 7472381"/>
              <a:gd name="connsiteY48" fmla="*/ 2411015 h 6886575"/>
              <a:gd name="connsiteX49" fmla="*/ 1353481 w 7472381"/>
              <a:gd name="connsiteY49" fmla="*/ 2411015 h 6886575"/>
              <a:gd name="connsiteX50" fmla="*/ 1211346 w 7472381"/>
              <a:gd name="connsiteY50" fmla="*/ 2336007 h 6886575"/>
              <a:gd name="connsiteX51" fmla="*/ 1076318 w 7472381"/>
              <a:gd name="connsiteY51" fmla="*/ 2200275 h 6886575"/>
              <a:gd name="connsiteX52" fmla="*/ 600167 w 7472381"/>
              <a:gd name="connsiteY52" fmla="*/ 1982390 h 6886575"/>
              <a:gd name="connsiteX53" fmla="*/ 514886 w 7472381"/>
              <a:gd name="connsiteY53" fmla="*/ 1900238 h 6886575"/>
              <a:gd name="connsiteX54" fmla="*/ 1872273 w 7472381"/>
              <a:gd name="connsiteY54" fmla="*/ 2218135 h 6886575"/>
              <a:gd name="connsiteX55" fmla="*/ 1452975 w 7472381"/>
              <a:gd name="connsiteY55" fmla="*/ 2085975 h 6886575"/>
              <a:gd name="connsiteX56" fmla="*/ 1737245 w 7472381"/>
              <a:gd name="connsiteY56" fmla="*/ 2110978 h 6886575"/>
              <a:gd name="connsiteX57" fmla="*/ 1893593 w 7472381"/>
              <a:gd name="connsiteY57" fmla="*/ 2021681 h 6886575"/>
              <a:gd name="connsiteX58" fmla="*/ 1893593 w 7472381"/>
              <a:gd name="connsiteY58" fmla="*/ 1993106 h 6886575"/>
              <a:gd name="connsiteX59" fmla="*/ 1776332 w 7472381"/>
              <a:gd name="connsiteY59" fmla="*/ 1910953 h 6886575"/>
              <a:gd name="connsiteX60" fmla="*/ 1708818 w 7472381"/>
              <a:gd name="connsiteY60" fmla="*/ 1857375 h 6886575"/>
              <a:gd name="connsiteX61" fmla="*/ 1524043 w 7472381"/>
              <a:gd name="connsiteY61" fmla="*/ 1664493 h 6886575"/>
              <a:gd name="connsiteX62" fmla="*/ 1655517 w 7472381"/>
              <a:gd name="connsiteY62" fmla="*/ 1643062 h 6886575"/>
              <a:gd name="connsiteX63" fmla="*/ 1705264 w 7472381"/>
              <a:gd name="connsiteY63" fmla="*/ 1603772 h 6886575"/>
              <a:gd name="connsiteX64" fmla="*/ 1669731 w 7472381"/>
              <a:gd name="connsiteY64" fmla="*/ 1546622 h 6886575"/>
              <a:gd name="connsiteX65" fmla="*/ 1261093 w 7472381"/>
              <a:gd name="connsiteY65" fmla="*/ 1371600 h 6886575"/>
              <a:gd name="connsiteX66" fmla="*/ 1229113 w 7472381"/>
              <a:gd name="connsiteY66" fmla="*/ 1235869 h 6886575"/>
              <a:gd name="connsiteX67" fmla="*/ 1307287 w 7472381"/>
              <a:gd name="connsiteY67" fmla="*/ 1214437 h 6886575"/>
              <a:gd name="connsiteX68" fmla="*/ 1396121 w 7472381"/>
              <a:gd name="connsiteY68" fmla="*/ 1225153 h 6886575"/>
              <a:gd name="connsiteX69" fmla="*/ 1325054 w 7472381"/>
              <a:gd name="connsiteY69" fmla="*/ 1117997 h 6886575"/>
              <a:gd name="connsiteX70" fmla="*/ 1037231 w 7472381"/>
              <a:gd name="connsiteY70" fmla="*/ 1010841 h 6886575"/>
              <a:gd name="connsiteX71" fmla="*/ 983931 w 7472381"/>
              <a:gd name="connsiteY71" fmla="*/ 953690 h 6886575"/>
              <a:gd name="connsiteX72" fmla="*/ 1054998 w 7472381"/>
              <a:gd name="connsiteY72" fmla="*/ 925115 h 6886575"/>
              <a:gd name="connsiteX73" fmla="*/ 1108299 w 7472381"/>
              <a:gd name="connsiteY73" fmla="*/ 914400 h 6886575"/>
              <a:gd name="connsiteX74" fmla="*/ 6755 w 7472381"/>
              <a:gd name="connsiteY74" fmla="*/ 467915 h 6886575"/>
              <a:gd name="connsiteX75" fmla="*/ 255490 w 7472381"/>
              <a:gd name="connsiteY75" fmla="*/ 464344 h 6886575"/>
              <a:gd name="connsiteX76" fmla="*/ 500673 w 7472381"/>
              <a:gd name="connsiteY76" fmla="*/ 535781 h 6886575"/>
              <a:gd name="connsiteX77" fmla="*/ 760069 w 7472381"/>
              <a:gd name="connsiteY77" fmla="*/ 525066 h 6886575"/>
              <a:gd name="connsiteX78" fmla="*/ 1005251 w 7472381"/>
              <a:gd name="connsiteY78" fmla="*/ 560785 h 6886575"/>
              <a:gd name="connsiteX79" fmla="*/ 1218453 w 7472381"/>
              <a:gd name="connsiteY79" fmla="*/ 560785 h 6886575"/>
              <a:gd name="connsiteX80" fmla="*/ 1019464 w 7472381"/>
              <a:gd name="connsiteY80" fmla="*/ 507206 h 6886575"/>
              <a:gd name="connsiteX81" fmla="*/ 944844 w 7472381"/>
              <a:gd name="connsiteY81" fmla="*/ 417909 h 6886575"/>
              <a:gd name="connsiteX82" fmla="*/ 969717 w 7472381"/>
              <a:gd name="connsiteY82" fmla="*/ 335757 h 6886575"/>
              <a:gd name="connsiteX83" fmla="*/ 1051445 w 7472381"/>
              <a:gd name="connsiteY83" fmla="*/ 360759 h 6886575"/>
              <a:gd name="connsiteX84" fmla="*/ 1147386 w 7472381"/>
              <a:gd name="connsiteY84" fmla="*/ 453629 h 6886575"/>
              <a:gd name="connsiteX85" fmla="*/ 1168706 w 7472381"/>
              <a:gd name="connsiteY85" fmla="*/ 396478 h 6886575"/>
              <a:gd name="connsiteX86" fmla="*/ 1225560 w 7472381"/>
              <a:gd name="connsiteY86" fmla="*/ 353615 h 6886575"/>
              <a:gd name="connsiteX87" fmla="*/ 1552469 w 7472381"/>
              <a:gd name="connsiteY87" fmla="*/ 375047 h 6886575"/>
              <a:gd name="connsiteX88" fmla="*/ 1335714 w 7472381"/>
              <a:gd name="connsiteY88" fmla="*/ 192881 h 6886575"/>
              <a:gd name="connsiteX89" fmla="*/ 1197133 w 7472381"/>
              <a:gd name="connsiteY89" fmla="*/ 164306 h 6886575"/>
              <a:gd name="connsiteX90" fmla="*/ 1165153 w 7472381"/>
              <a:gd name="connsiteY90" fmla="*/ 89297 h 6886575"/>
              <a:gd name="connsiteX91" fmla="*/ 1229113 w 7472381"/>
              <a:gd name="connsiteY91" fmla="*/ 71437 h 6886575"/>
              <a:gd name="connsiteX92" fmla="*/ 1548916 w 7472381"/>
              <a:gd name="connsiteY92" fmla="*/ 135731 h 6886575"/>
              <a:gd name="connsiteX93" fmla="*/ 1602217 w 7472381"/>
              <a:gd name="connsiteY93" fmla="*/ 110728 h 6886575"/>
              <a:gd name="connsiteX94" fmla="*/ 1232666 w 7472381"/>
              <a:gd name="connsiteY94" fmla="*/ 0 h 6886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7472381" h="6886575">
                <a:moveTo>
                  <a:pt x="1232666" y="0"/>
                </a:moveTo>
                <a:lnTo>
                  <a:pt x="7472381" y="0"/>
                </a:lnTo>
                <a:lnTo>
                  <a:pt x="7472381" y="814388"/>
                </a:lnTo>
                <a:lnTo>
                  <a:pt x="7472381" y="6411516"/>
                </a:lnTo>
                <a:lnTo>
                  <a:pt x="7472381" y="6886575"/>
                </a:lnTo>
                <a:lnTo>
                  <a:pt x="6992676" y="6886575"/>
                </a:lnTo>
                <a:lnTo>
                  <a:pt x="1946893" y="6886575"/>
                </a:lnTo>
                <a:cubicBezTo>
                  <a:pt x="1801205" y="6815137"/>
                  <a:pt x="1662624" y="6729412"/>
                  <a:pt x="1506276" y="6686550"/>
                </a:cubicBezTo>
                <a:cubicBezTo>
                  <a:pt x="1399675" y="6657975"/>
                  <a:pt x="1296627" y="6607969"/>
                  <a:pt x="1314394" y="6457949"/>
                </a:cubicBezTo>
                <a:cubicBezTo>
                  <a:pt x="1317947" y="6415087"/>
                  <a:pt x="1289520" y="6382941"/>
                  <a:pt x="1246880" y="6393656"/>
                </a:cubicBezTo>
                <a:cubicBezTo>
                  <a:pt x="1165153" y="6415087"/>
                  <a:pt x="1126065" y="6354365"/>
                  <a:pt x="1079872" y="6307931"/>
                </a:cubicBezTo>
                <a:cubicBezTo>
                  <a:pt x="998144" y="6225779"/>
                  <a:pt x="919970" y="6140052"/>
                  <a:pt x="788495" y="6125765"/>
                </a:cubicBezTo>
                <a:cubicBezTo>
                  <a:pt x="813369" y="6061471"/>
                  <a:pt x="856009" y="6068615"/>
                  <a:pt x="895097" y="6082903"/>
                </a:cubicBezTo>
                <a:cubicBezTo>
                  <a:pt x="998144" y="6118622"/>
                  <a:pt x="1101192" y="6157912"/>
                  <a:pt x="1204239" y="6193631"/>
                </a:cubicBezTo>
                <a:cubicBezTo>
                  <a:pt x="1271754" y="6215062"/>
                  <a:pt x="1339267" y="6247209"/>
                  <a:pt x="1428102" y="6222206"/>
                </a:cubicBezTo>
                <a:cubicBezTo>
                  <a:pt x="1349928" y="6093619"/>
                  <a:pt x="1218453" y="6068615"/>
                  <a:pt x="1111852" y="6029325"/>
                </a:cubicBezTo>
                <a:cubicBezTo>
                  <a:pt x="980377" y="5979319"/>
                  <a:pt x="902203" y="5886450"/>
                  <a:pt x="806262" y="5779294"/>
                </a:cubicBezTo>
                <a:cubicBezTo>
                  <a:pt x="902203" y="5750719"/>
                  <a:pt x="962610" y="5829300"/>
                  <a:pt x="1040785" y="5825728"/>
                </a:cubicBezTo>
                <a:cubicBezTo>
                  <a:pt x="1044338" y="5815012"/>
                  <a:pt x="1051445" y="5793581"/>
                  <a:pt x="1051445" y="5793581"/>
                </a:cubicBezTo>
                <a:cubicBezTo>
                  <a:pt x="923523" y="5736431"/>
                  <a:pt x="866670" y="5629275"/>
                  <a:pt x="845349" y="5497115"/>
                </a:cubicBezTo>
                <a:cubicBezTo>
                  <a:pt x="838243" y="5429250"/>
                  <a:pt x="792049" y="5407819"/>
                  <a:pt x="745855" y="5375672"/>
                </a:cubicBezTo>
                <a:cubicBezTo>
                  <a:pt x="589507" y="5264943"/>
                  <a:pt x="422499" y="5164931"/>
                  <a:pt x="291024" y="5014913"/>
                </a:cubicBezTo>
                <a:cubicBezTo>
                  <a:pt x="443819" y="5032771"/>
                  <a:pt x="564633" y="5132784"/>
                  <a:pt x="724535" y="5175647"/>
                </a:cubicBezTo>
                <a:cubicBezTo>
                  <a:pt x="596614" y="5011340"/>
                  <a:pt x="429605" y="4925615"/>
                  <a:pt x="276811" y="4825603"/>
                </a:cubicBezTo>
                <a:cubicBezTo>
                  <a:pt x="205743" y="4779169"/>
                  <a:pt x="141783" y="4722018"/>
                  <a:pt x="60055" y="4697016"/>
                </a:cubicBezTo>
                <a:cubicBezTo>
                  <a:pt x="31628" y="4689872"/>
                  <a:pt x="-18119" y="4672013"/>
                  <a:pt x="6755" y="4622006"/>
                </a:cubicBezTo>
                <a:cubicBezTo>
                  <a:pt x="28075" y="4579144"/>
                  <a:pt x="67162" y="4593432"/>
                  <a:pt x="102696" y="4604146"/>
                </a:cubicBezTo>
                <a:cubicBezTo>
                  <a:pt x="187976" y="4632722"/>
                  <a:pt x="280364" y="4632722"/>
                  <a:pt x="397625" y="4632722"/>
                </a:cubicBezTo>
                <a:cubicBezTo>
                  <a:pt x="298131" y="4496990"/>
                  <a:pt x="116909" y="4539853"/>
                  <a:pt x="31628" y="4396978"/>
                </a:cubicBezTo>
                <a:cubicBezTo>
                  <a:pt x="138229" y="4371976"/>
                  <a:pt x="219957" y="4421982"/>
                  <a:pt x="305237" y="4432697"/>
                </a:cubicBezTo>
                <a:cubicBezTo>
                  <a:pt x="383412" y="4443413"/>
                  <a:pt x="401178" y="4418409"/>
                  <a:pt x="383412" y="4339828"/>
                </a:cubicBezTo>
                <a:cubicBezTo>
                  <a:pt x="354985" y="4218385"/>
                  <a:pt x="397625" y="4157662"/>
                  <a:pt x="511333" y="4189810"/>
                </a:cubicBezTo>
                <a:cubicBezTo>
                  <a:pt x="617934" y="4221956"/>
                  <a:pt x="628594" y="4175522"/>
                  <a:pt x="600167" y="4107656"/>
                </a:cubicBezTo>
                <a:cubicBezTo>
                  <a:pt x="557527" y="4007644"/>
                  <a:pt x="603720" y="3929063"/>
                  <a:pt x="635701" y="3843337"/>
                </a:cubicBezTo>
                <a:cubicBezTo>
                  <a:pt x="685448" y="3714750"/>
                  <a:pt x="664128" y="3650456"/>
                  <a:pt x="561080" y="3554015"/>
                </a:cubicBezTo>
                <a:cubicBezTo>
                  <a:pt x="500673" y="3500438"/>
                  <a:pt x="440265" y="3454003"/>
                  <a:pt x="354985" y="3407569"/>
                </a:cubicBezTo>
                <a:cubicBezTo>
                  <a:pt x="550420" y="3382565"/>
                  <a:pt x="347878" y="3296841"/>
                  <a:pt x="415392" y="3243263"/>
                </a:cubicBezTo>
                <a:cubicBezTo>
                  <a:pt x="553973" y="3221831"/>
                  <a:pt x="664128" y="3393282"/>
                  <a:pt x="852456" y="3343275"/>
                </a:cubicBezTo>
                <a:cubicBezTo>
                  <a:pt x="625041" y="3196828"/>
                  <a:pt x="369198" y="3150393"/>
                  <a:pt x="202190" y="2953940"/>
                </a:cubicBezTo>
                <a:cubicBezTo>
                  <a:pt x="241277" y="2911078"/>
                  <a:pt x="280364" y="2953940"/>
                  <a:pt x="312344" y="2936081"/>
                </a:cubicBezTo>
                <a:cubicBezTo>
                  <a:pt x="312344" y="2925365"/>
                  <a:pt x="685448" y="2993232"/>
                  <a:pt x="706768" y="2714625"/>
                </a:cubicBezTo>
                <a:cubicBezTo>
                  <a:pt x="713875" y="2714625"/>
                  <a:pt x="720982" y="2714625"/>
                  <a:pt x="728088" y="2703909"/>
                </a:cubicBezTo>
                <a:cubicBezTo>
                  <a:pt x="767175" y="2664619"/>
                  <a:pt x="731642" y="2571750"/>
                  <a:pt x="795602" y="2564606"/>
                </a:cubicBezTo>
                <a:cubicBezTo>
                  <a:pt x="866670" y="2557462"/>
                  <a:pt x="934184" y="2525315"/>
                  <a:pt x="1008804" y="2543175"/>
                </a:cubicBezTo>
                <a:cubicBezTo>
                  <a:pt x="1065658" y="2557462"/>
                  <a:pt x="1126065" y="2575322"/>
                  <a:pt x="1186473" y="2575322"/>
                </a:cubicBezTo>
                <a:cubicBezTo>
                  <a:pt x="1250433" y="2575322"/>
                  <a:pt x="1339267" y="2696766"/>
                  <a:pt x="1378355" y="2536031"/>
                </a:cubicBezTo>
                <a:cubicBezTo>
                  <a:pt x="1378355" y="2528888"/>
                  <a:pt x="1488509" y="2546747"/>
                  <a:pt x="1548916" y="2553891"/>
                </a:cubicBezTo>
                <a:cubicBezTo>
                  <a:pt x="1598663" y="2561035"/>
                  <a:pt x="1659071" y="2593181"/>
                  <a:pt x="1694604" y="2528888"/>
                </a:cubicBezTo>
                <a:cubicBezTo>
                  <a:pt x="1712371" y="2489596"/>
                  <a:pt x="1627090" y="2418159"/>
                  <a:pt x="1552469" y="2411015"/>
                </a:cubicBezTo>
                <a:cubicBezTo>
                  <a:pt x="1484956" y="2403872"/>
                  <a:pt x="1417442" y="2396728"/>
                  <a:pt x="1353481" y="2411015"/>
                </a:cubicBezTo>
                <a:cubicBezTo>
                  <a:pt x="1275307" y="2428875"/>
                  <a:pt x="1232666" y="2400300"/>
                  <a:pt x="1211346" y="2336007"/>
                </a:cubicBezTo>
                <a:cubicBezTo>
                  <a:pt x="1186473" y="2268141"/>
                  <a:pt x="1140279" y="2232422"/>
                  <a:pt x="1076318" y="2200275"/>
                </a:cubicBezTo>
                <a:cubicBezTo>
                  <a:pt x="919970" y="2121694"/>
                  <a:pt x="770729" y="2028825"/>
                  <a:pt x="600167" y="1982390"/>
                </a:cubicBezTo>
                <a:cubicBezTo>
                  <a:pt x="568187" y="1975246"/>
                  <a:pt x="529100" y="1960959"/>
                  <a:pt x="514886" y="1900238"/>
                </a:cubicBezTo>
                <a:cubicBezTo>
                  <a:pt x="976824" y="1993106"/>
                  <a:pt x="1396121" y="2232422"/>
                  <a:pt x="1872273" y="2218135"/>
                </a:cubicBezTo>
                <a:cubicBezTo>
                  <a:pt x="1744351" y="2143125"/>
                  <a:pt x="1591557" y="2139554"/>
                  <a:pt x="1452975" y="2085975"/>
                </a:cubicBezTo>
                <a:cubicBezTo>
                  <a:pt x="1552469" y="2046685"/>
                  <a:pt x="1644857" y="2089547"/>
                  <a:pt x="1737245" y="2110978"/>
                </a:cubicBezTo>
                <a:cubicBezTo>
                  <a:pt x="1815419" y="2128837"/>
                  <a:pt x="1886486" y="2132410"/>
                  <a:pt x="1893593" y="2021681"/>
                </a:cubicBezTo>
                <a:cubicBezTo>
                  <a:pt x="1893593" y="2010965"/>
                  <a:pt x="1893593" y="2003821"/>
                  <a:pt x="1893593" y="1993106"/>
                </a:cubicBezTo>
                <a:cubicBezTo>
                  <a:pt x="1865166" y="1946672"/>
                  <a:pt x="1826079" y="1925240"/>
                  <a:pt x="1776332" y="1910953"/>
                </a:cubicBezTo>
                <a:cubicBezTo>
                  <a:pt x="1747905" y="1903809"/>
                  <a:pt x="1708818" y="1889522"/>
                  <a:pt x="1708818" y="1857375"/>
                </a:cubicBezTo>
                <a:cubicBezTo>
                  <a:pt x="1712371" y="1735931"/>
                  <a:pt x="1616430" y="1700212"/>
                  <a:pt x="1524043" y="1664493"/>
                </a:cubicBezTo>
                <a:cubicBezTo>
                  <a:pt x="1573790" y="1603772"/>
                  <a:pt x="1616430" y="1646635"/>
                  <a:pt x="1655517" y="1643062"/>
                </a:cubicBezTo>
                <a:cubicBezTo>
                  <a:pt x="1680391" y="1639491"/>
                  <a:pt x="1705264" y="1635919"/>
                  <a:pt x="1705264" y="1603772"/>
                </a:cubicBezTo>
                <a:cubicBezTo>
                  <a:pt x="1705264" y="1578769"/>
                  <a:pt x="1694604" y="1546622"/>
                  <a:pt x="1669731" y="1546622"/>
                </a:cubicBezTo>
                <a:cubicBezTo>
                  <a:pt x="1513383" y="1543050"/>
                  <a:pt x="1424548" y="1371600"/>
                  <a:pt x="1261093" y="1371600"/>
                </a:cubicBezTo>
                <a:cubicBezTo>
                  <a:pt x="1161599" y="1371600"/>
                  <a:pt x="1310841" y="1275159"/>
                  <a:pt x="1229113" y="1235869"/>
                </a:cubicBezTo>
                <a:cubicBezTo>
                  <a:pt x="1211346" y="1225153"/>
                  <a:pt x="1278860" y="1210866"/>
                  <a:pt x="1307287" y="1214437"/>
                </a:cubicBezTo>
                <a:cubicBezTo>
                  <a:pt x="1335714" y="1218009"/>
                  <a:pt x="1360588" y="1243013"/>
                  <a:pt x="1396121" y="1225153"/>
                </a:cubicBezTo>
                <a:cubicBezTo>
                  <a:pt x="1413888" y="1160860"/>
                  <a:pt x="1367694" y="1135856"/>
                  <a:pt x="1325054" y="1117997"/>
                </a:cubicBezTo>
                <a:cubicBezTo>
                  <a:pt x="1232666" y="1075135"/>
                  <a:pt x="1140279" y="1025129"/>
                  <a:pt x="1037231" y="1010841"/>
                </a:cubicBezTo>
                <a:cubicBezTo>
                  <a:pt x="1001698" y="1007269"/>
                  <a:pt x="980377" y="989409"/>
                  <a:pt x="983931" y="953690"/>
                </a:cubicBezTo>
                <a:cubicBezTo>
                  <a:pt x="991037" y="907256"/>
                  <a:pt x="1026571" y="921544"/>
                  <a:pt x="1054998" y="925115"/>
                </a:cubicBezTo>
                <a:cubicBezTo>
                  <a:pt x="1072765" y="928688"/>
                  <a:pt x="1090532" y="939403"/>
                  <a:pt x="1108299" y="914400"/>
                </a:cubicBezTo>
                <a:cubicBezTo>
                  <a:pt x="692555" y="660797"/>
                  <a:pt x="472246" y="675085"/>
                  <a:pt x="6755" y="467915"/>
                </a:cubicBezTo>
                <a:cubicBezTo>
                  <a:pt x="109802" y="428625"/>
                  <a:pt x="184423" y="457200"/>
                  <a:pt x="255490" y="464344"/>
                </a:cubicBezTo>
                <a:cubicBezTo>
                  <a:pt x="433159" y="482203"/>
                  <a:pt x="323004" y="514350"/>
                  <a:pt x="500673" y="535781"/>
                </a:cubicBezTo>
                <a:cubicBezTo>
                  <a:pt x="585954" y="546497"/>
                  <a:pt x="664128" y="582216"/>
                  <a:pt x="760069" y="525066"/>
                </a:cubicBezTo>
                <a:cubicBezTo>
                  <a:pt x="824029" y="485775"/>
                  <a:pt x="927077" y="528637"/>
                  <a:pt x="1005251" y="560785"/>
                </a:cubicBezTo>
                <a:cubicBezTo>
                  <a:pt x="1069212" y="589360"/>
                  <a:pt x="1133172" y="596503"/>
                  <a:pt x="1218453" y="560785"/>
                </a:cubicBezTo>
                <a:cubicBezTo>
                  <a:pt x="1140279" y="539354"/>
                  <a:pt x="1079872" y="521494"/>
                  <a:pt x="1019464" y="507206"/>
                </a:cubicBezTo>
                <a:cubicBezTo>
                  <a:pt x="969717" y="496491"/>
                  <a:pt x="941290" y="471488"/>
                  <a:pt x="944844" y="417909"/>
                </a:cubicBezTo>
                <a:cubicBezTo>
                  <a:pt x="944844" y="389334"/>
                  <a:pt x="934184" y="350044"/>
                  <a:pt x="969717" y="335757"/>
                </a:cubicBezTo>
                <a:cubicBezTo>
                  <a:pt x="998144" y="321469"/>
                  <a:pt x="1037231" y="335757"/>
                  <a:pt x="1051445" y="360759"/>
                </a:cubicBezTo>
                <a:cubicBezTo>
                  <a:pt x="1069212" y="407194"/>
                  <a:pt x="1086978" y="450056"/>
                  <a:pt x="1147386" y="453629"/>
                </a:cubicBezTo>
                <a:cubicBezTo>
                  <a:pt x="1229113" y="460771"/>
                  <a:pt x="1182919" y="432197"/>
                  <a:pt x="1168706" y="396478"/>
                </a:cubicBezTo>
                <a:cubicBezTo>
                  <a:pt x="1154492" y="357188"/>
                  <a:pt x="1197133" y="346472"/>
                  <a:pt x="1225560" y="353615"/>
                </a:cubicBezTo>
                <a:cubicBezTo>
                  <a:pt x="1332161" y="385763"/>
                  <a:pt x="1442315" y="328613"/>
                  <a:pt x="1552469" y="375047"/>
                </a:cubicBezTo>
                <a:cubicBezTo>
                  <a:pt x="1524043" y="260747"/>
                  <a:pt x="1463635" y="210741"/>
                  <a:pt x="1335714" y="192881"/>
                </a:cubicBezTo>
                <a:cubicBezTo>
                  <a:pt x="1289520" y="189310"/>
                  <a:pt x="1239773" y="196453"/>
                  <a:pt x="1197133" y="164306"/>
                </a:cubicBezTo>
                <a:cubicBezTo>
                  <a:pt x="1172259" y="146447"/>
                  <a:pt x="1147386" y="125016"/>
                  <a:pt x="1165153" y="89297"/>
                </a:cubicBezTo>
                <a:cubicBezTo>
                  <a:pt x="1175813" y="64294"/>
                  <a:pt x="1204239" y="64294"/>
                  <a:pt x="1229113" y="71437"/>
                </a:cubicBezTo>
                <a:cubicBezTo>
                  <a:pt x="1332161" y="110728"/>
                  <a:pt x="1442315" y="121444"/>
                  <a:pt x="1548916" y="135731"/>
                </a:cubicBezTo>
                <a:cubicBezTo>
                  <a:pt x="1566683" y="139303"/>
                  <a:pt x="1584450" y="146447"/>
                  <a:pt x="1602217" y="110728"/>
                </a:cubicBezTo>
                <a:cubicBezTo>
                  <a:pt x="1477849" y="78581"/>
                  <a:pt x="1357034" y="35719"/>
                  <a:pt x="1232666" y="0"/>
                </a:cubicBezTo>
                <a:close/>
              </a:path>
            </a:pathLst>
          </a:custGeom>
          <a:solidFill>
            <a:schemeClr val="accent1">
              <a:alpha val="20000"/>
            </a:schemeClr>
          </a:solidFill>
          <a:ln w="32707" cap="flat">
            <a:noFill/>
            <a:prstDash val="solid"/>
            <a:miter/>
          </a:ln>
        </p:spPr>
        <p:txBody>
          <a:bodyPr rtlCol="0" anchor="ctr"/>
          <a:lstStyle/>
          <a:p>
            <a:endParaRPr lang="en-US">
              <a:solidFill>
                <a:schemeClr val="tx1"/>
              </a:solidFill>
            </a:endParaRPr>
          </a:p>
        </p:txBody>
      </p:sp>
      <p:sp>
        <p:nvSpPr>
          <p:cNvPr id="2" name="Title 1">
            <a:extLst>
              <a:ext uri="{FF2B5EF4-FFF2-40B4-BE49-F238E27FC236}">
                <a16:creationId xmlns:a16="http://schemas.microsoft.com/office/drawing/2014/main" id="{146AD042-DE90-4088-8A07-B9A64C2CE03E}"/>
              </a:ext>
            </a:extLst>
          </p:cNvPr>
          <p:cNvSpPr>
            <a:spLocks noGrp="1"/>
          </p:cNvSpPr>
          <p:nvPr>
            <p:ph type="title"/>
          </p:nvPr>
        </p:nvSpPr>
        <p:spPr>
          <a:xfrm>
            <a:off x="839788" y="640080"/>
            <a:ext cx="3886200" cy="2953512"/>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F2FFC98-62A0-445A-BEDA-785BE925A1D8}"/>
              </a:ext>
            </a:extLst>
          </p:cNvPr>
          <p:cNvSpPr>
            <a:spLocks noGrp="1"/>
          </p:cNvSpPr>
          <p:nvPr>
            <p:ph idx="1"/>
          </p:nvPr>
        </p:nvSpPr>
        <p:spPr>
          <a:xfrm>
            <a:off x="7059168" y="640080"/>
            <a:ext cx="4489704" cy="5596128"/>
          </a:xfrm>
        </p:spPr>
        <p:txBody>
          <a:bodyPr anchor="ct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B4D7827-8489-4EE4-88EE-16685FE6DE8A}"/>
              </a:ext>
            </a:extLst>
          </p:cNvPr>
          <p:cNvSpPr>
            <a:spLocks noGrp="1"/>
          </p:cNvSpPr>
          <p:nvPr>
            <p:ph type="body" sz="half" idx="2"/>
          </p:nvPr>
        </p:nvSpPr>
        <p:spPr>
          <a:xfrm>
            <a:off x="839788" y="3776472"/>
            <a:ext cx="3886200" cy="246888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C33534F-EA91-4A50-B0F6-10D689E458EF}"/>
              </a:ext>
            </a:extLst>
          </p:cNvPr>
          <p:cNvSpPr>
            <a:spLocks noGrp="1"/>
          </p:cNvSpPr>
          <p:nvPr>
            <p:ph type="dt" sz="half" idx="10"/>
          </p:nvPr>
        </p:nvSpPr>
        <p:spPr/>
        <p:txBody>
          <a:bodyPr/>
          <a:lstStyle/>
          <a:p>
            <a:fld id="{3C04E684-10F4-4CC3-A0B9-F03AA7BE37CF}" type="datetimeFigureOut">
              <a:rPr lang="en-US" smtClean="0"/>
              <a:t>4/23/24</a:t>
            </a:fld>
            <a:endParaRPr lang="en-US"/>
          </a:p>
        </p:txBody>
      </p:sp>
      <p:sp>
        <p:nvSpPr>
          <p:cNvPr id="6" name="Footer Placeholder 5">
            <a:extLst>
              <a:ext uri="{FF2B5EF4-FFF2-40B4-BE49-F238E27FC236}">
                <a16:creationId xmlns:a16="http://schemas.microsoft.com/office/drawing/2014/main" id="{6C20F3F7-8B4B-4015-AA9C-109D05B2F146}"/>
              </a:ext>
            </a:extLst>
          </p:cNvPr>
          <p:cNvSpPr>
            <a:spLocks noGrp="1"/>
          </p:cNvSpPr>
          <p:nvPr>
            <p:ph type="ftr" sz="quarter" idx="11"/>
          </p:nvPr>
        </p:nvSpPr>
        <p:spPr/>
        <p:txBody>
          <a:bodyPr/>
          <a:lstStyle>
            <a:lvl1pPr algn="l">
              <a:defRPr/>
            </a:lvl1pPr>
          </a:lstStyle>
          <a:p>
            <a:endParaRPr lang="en-US"/>
          </a:p>
        </p:txBody>
      </p:sp>
      <p:sp>
        <p:nvSpPr>
          <p:cNvPr id="7" name="Slide Number Placeholder 6">
            <a:extLst>
              <a:ext uri="{FF2B5EF4-FFF2-40B4-BE49-F238E27FC236}">
                <a16:creationId xmlns:a16="http://schemas.microsoft.com/office/drawing/2014/main" id="{910B6EE2-78A1-4D01-87BE-A1487FBD271F}"/>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33205589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8615C6B-1C98-4B1C-AB4B-1E1898E593B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E8DFF97-B7FD-47F9-BC7F-DD4B4C5EA2F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1831D22-079E-43E3-86A4-BA12DB888C7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C04E684-10F4-4CC3-A0B9-F03AA7BE37CF}" type="datetimeFigureOut">
              <a:rPr lang="en-US" smtClean="0"/>
              <a:t>4/23/24</a:t>
            </a:fld>
            <a:endParaRPr lang="en-US"/>
          </a:p>
        </p:txBody>
      </p:sp>
      <p:sp>
        <p:nvSpPr>
          <p:cNvPr id="5" name="Footer Placeholder 4">
            <a:extLst>
              <a:ext uri="{FF2B5EF4-FFF2-40B4-BE49-F238E27FC236}">
                <a16:creationId xmlns:a16="http://schemas.microsoft.com/office/drawing/2014/main" id="{A14C30A2-140B-4A5D-BEEC-C1314AF1F3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B71BA8F-7826-496D-91F8-B3ECDF34DA7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1845F5A-061D-4825-9AE9-D7794091C6CF}" type="slidenum">
              <a:rPr lang="en-US" smtClean="0"/>
              <a:t>‹#›</a:t>
            </a:fld>
            <a:endParaRPr lang="en-US"/>
          </a:p>
        </p:txBody>
      </p:sp>
    </p:spTree>
    <p:extLst>
      <p:ext uri="{BB962C8B-B14F-4D97-AF65-F5344CB8AC3E}">
        <p14:creationId xmlns:p14="http://schemas.microsoft.com/office/powerpoint/2010/main" val="2859815979"/>
      </p:ext>
    </p:extLst>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0" r:id="rId6"/>
    <p:sldLayoutId id="2147483675" r:id="rId7"/>
    <p:sldLayoutId id="2147483676" r:id="rId8"/>
    <p:sldLayoutId id="2147483677" r:id="rId9"/>
    <p:sldLayoutId id="2147483678" r:id="rId10"/>
    <p:sldLayoutId id="2147483679" r:id="rId11"/>
    <p:sldLayoutId id="2147483681" r:id="rId12"/>
  </p:sldLayoutIdLst>
  <p:txStyles>
    <p:titleStyle>
      <a:lvl1pPr algn="l" defTabSz="914400" rtl="0" eaLnBrk="1" latinLnBrk="0" hangingPunct="1">
        <a:lnSpc>
          <a:spcPct val="90000"/>
        </a:lnSpc>
        <a:spcBef>
          <a:spcPct val="0"/>
        </a:spcBef>
        <a:buNone/>
        <a:defRPr sz="4000" i="0" kern="1200">
          <a:solidFill>
            <a:schemeClr val="tx1"/>
          </a:solidFill>
          <a:latin typeface="+mj-lt"/>
          <a:ea typeface="+mj-ea"/>
          <a:cs typeface="+mj-cs"/>
        </a:defRPr>
      </a:lvl1pPr>
    </p:titleStyle>
    <p:body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25.svg"/></Relationships>
</file>

<file path=ppt/slides/_rels/slide29.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30.svg"/></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hyperlink" Target="https://www.semanticscholar.org/paper/710fe1ff67d7a65b13933c3ee4692b6367c6cd6e" TargetMode="External"/><Relationship Id="rId2" Type="http://schemas.openxmlformats.org/officeDocument/2006/relationships/hyperlink" Target="https://www.semanticscholar.org/paper/543e08d6ecbad7efe05a1912c2c2a2bd2a9bb21a" TargetMode="Externa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hyperlink" Target="https://www.emojiall.com/tr/emoji/%F0%9F%8E%89"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Freeform: Shape 13">
            <a:extLst>
              <a:ext uri="{FF2B5EF4-FFF2-40B4-BE49-F238E27FC236}">
                <a16:creationId xmlns:a16="http://schemas.microsoft.com/office/drawing/2014/main" id="{13B7BB51-92B8-4089-8DAB-1202A4D1C6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315111"/>
            <a:ext cx="3021543" cy="1435442"/>
          </a:xfrm>
          <a:custGeom>
            <a:avLst/>
            <a:gdLst/>
            <a:ahLst/>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useBgFill="1">
        <p:nvSpPr>
          <p:cNvPr id="16" name="Rectangle 15">
            <a:extLst>
              <a:ext uri="{FF2B5EF4-FFF2-40B4-BE49-F238E27FC236}">
                <a16:creationId xmlns:a16="http://schemas.microsoft.com/office/drawing/2014/main" id="{17718681-A12E-49D6-9925-DD7C68176D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FBD77573-9EF2-4C35-8285-A1CF6FBB0E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5511704" cy="6858000"/>
          </a:xfrm>
          <a:custGeom>
            <a:avLst/>
            <a:gdLst>
              <a:gd name="connsiteX0" fmla="*/ 5511704 w 5511704"/>
              <a:gd name="connsiteY0" fmla="*/ 0 h 6886576"/>
              <a:gd name="connsiteX1" fmla="*/ 1008599 w 5511704"/>
              <a:gd name="connsiteY1" fmla="*/ 0 h 6886576"/>
              <a:gd name="connsiteX2" fmla="*/ 1310975 w 5511704"/>
              <a:gd name="connsiteY2" fmla="*/ 110728 h 6886576"/>
              <a:gd name="connsiteX3" fmla="*/ 1267362 w 5511704"/>
              <a:gd name="connsiteY3" fmla="*/ 135731 h 6886576"/>
              <a:gd name="connsiteX4" fmla="*/ 1005692 w 5511704"/>
              <a:gd name="connsiteY4" fmla="*/ 71437 h 6886576"/>
              <a:gd name="connsiteX5" fmla="*/ 953358 w 5511704"/>
              <a:gd name="connsiteY5" fmla="*/ 89297 h 6886576"/>
              <a:gd name="connsiteX6" fmla="*/ 979525 w 5511704"/>
              <a:gd name="connsiteY6" fmla="*/ 164307 h 6886576"/>
              <a:gd name="connsiteX7" fmla="*/ 1092915 w 5511704"/>
              <a:gd name="connsiteY7" fmla="*/ 192882 h 6886576"/>
              <a:gd name="connsiteX8" fmla="*/ 1270270 w 5511704"/>
              <a:gd name="connsiteY8" fmla="*/ 375047 h 6886576"/>
              <a:gd name="connsiteX9" fmla="*/ 1002784 w 5511704"/>
              <a:gd name="connsiteY9" fmla="*/ 353615 h 6886576"/>
              <a:gd name="connsiteX10" fmla="*/ 956265 w 5511704"/>
              <a:gd name="connsiteY10" fmla="*/ 396479 h 6886576"/>
              <a:gd name="connsiteX11" fmla="*/ 938820 w 5511704"/>
              <a:gd name="connsiteY11" fmla="*/ 453629 h 6886576"/>
              <a:gd name="connsiteX12" fmla="*/ 860319 w 5511704"/>
              <a:gd name="connsiteY12" fmla="*/ 360759 h 6886576"/>
              <a:gd name="connsiteX13" fmla="*/ 793447 w 5511704"/>
              <a:gd name="connsiteY13" fmla="*/ 335757 h 6886576"/>
              <a:gd name="connsiteX14" fmla="*/ 773095 w 5511704"/>
              <a:gd name="connsiteY14" fmla="*/ 417910 h 6886576"/>
              <a:gd name="connsiteX15" fmla="*/ 834151 w 5511704"/>
              <a:gd name="connsiteY15" fmla="*/ 507206 h 6886576"/>
              <a:gd name="connsiteX16" fmla="*/ 996969 w 5511704"/>
              <a:gd name="connsiteY16" fmla="*/ 560785 h 6886576"/>
              <a:gd name="connsiteX17" fmla="*/ 822522 w 5511704"/>
              <a:gd name="connsiteY17" fmla="*/ 560785 h 6886576"/>
              <a:gd name="connsiteX18" fmla="*/ 621908 w 5511704"/>
              <a:gd name="connsiteY18" fmla="*/ 525066 h 6886576"/>
              <a:gd name="connsiteX19" fmla="*/ 409664 w 5511704"/>
              <a:gd name="connsiteY19" fmla="*/ 535781 h 6886576"/>
              <a:gd name="connsiteX20" fmla="*/ 209049 w 5511704"/>
              <a:gd name="connsiteY20" fmla="*/ 464344 h 6886576"/>
              <a:gd name="connsiteX21" fmla="*/ 5527 w 5511704"/>
              <a:gd name="connsiteY21" fmla="*/ 467916 h 6886576"/>
              <a:gd name="connsiteX22" fmla="*/ 906838 w 5511704"/>
              <a:gd name="connsiteY22" fmla="*/ 914400 h 6886576"/>
              <a:gd name="connsiteX23" fmla="*/ 863226 w 5511704"/>
              <a:gd name="connsiteY23" fmla="*/ 925116 h 6886576"/>
              <a:gd name="connsiteX24" fmla="*/ 805077 w 5511704"/>
              <a:gd name="connsiteY24" fmla="*/ 953691 h 6886576"/>
              <a:gd name="connsiteX25" fmla="*/ 848689 w 5511704"/>
              <a:gd name="connsiteY25" fmla="*/ 1010841 h 6886576"/>
              <a:gd name="connsiteX26" fmla="*/ 1084193 w 5511704"/>
              <a:gd name="connsiteY26" fmla="*/ 1117997 h 6886576"/>
              <a:gd name="connsiteX27" fmla="*/ 1142342 w 5511704"/>
              <a:gd name="connsiteY27" fmla="*/ 1225153 h 6886576"/>
              <a:gd name="connsiteX28" fmla="*/ 1069655 w 5511704"/>
              <a:gd name="connsiteY28" fmla="*/ 1214438 h 6886576"/>
              <a:gd name="connsiteX29" fmla="*/ 1005692 w 5511704"/>
              <a:gd name="connsiteY29" fmla="*/ 1235869 h 6886576"/>
              <a:gd name="connsiteX30" fmla="*/ 1031858 w 5511704"/>
              <a:gd name="connsiteY30" fmla="*/ 1371600 h 6886576"/>
              <a:gd name="connsiteX31" fmla="*/ 1366216 w 5511704"/>
              <a:gd name="connsiteY31" fmla="*/ 1546622 h 6886576"/>
              <a:gd name="connsiteX32" fmla="*/ 1395290 w 5511704"/>
              <a:gd name="connsiteY32" fmla="*/ 1603772 h 6886576"/>
              <a:gd name="connsiteX33" fmla="*/ 1354586 w 5511704"/>
              <a:gd name="connsiteY33" fmla="*/ 1643063 h 6886576"/>
              <a:gd name="connsiteX34" fmla="*/ 1247011 w 5511704"/>
              <a:gd name="connsiteY34" fmla="*/ 1664494 h 6886576"/>
              <a:gd name="connsiteX35" fmla="*/ 1398198 w 5511704"/>
              <a:gd name="connsiteY35" fmla="*/ 1857375 h 6886576"/>
              <a:gd name="connsiteX36" fmla="*/ 1453440 w 5511704"/>
              <a:gd name="connsiteY36" fmla="*/ 1910954 h 6886576"/>
              <a:gd name="connsiteX37" fmla="*/ 1549386 w 5511704"/>
              <a:gd name="connsiteY37" fmla="*/ 1993106 h 6886576"/>
              <a:gd name="connsiteX38" fmla="*/ 1549386 w 5511704"/>
              <a:gd name="connsiteY38" fmla="*/ 2021681 h 6886576"/>
              <a:gd name="connsiteX39" fmla="*/ 1421458 w 5511704"/>
              <a:gd name="connsiteY39" fmla="*/ 2110978 h 6886576"/>
              <a:gd name="connsiteX40" fmla="*/ 1188861 w 5511704"/>
              <a:gd name="connsiteY40" fmla="*/ 2085976 h 6886576"/>
              <a:gd name="connsiteX41" fmla="*/ 1531941 w 5511704"/>
              <a:gd name="connsiteY41" fmla="*/ 2218135 h 6886576"/>
              <a:gd name="connsiteX42" fmla="*/ 421293 w 5511704"/>
              <a:gd name="connsiteY42" fmla="*/ 1900238 h 6886576"/>
              <a:gd name="connsiteX43" fmla="*/ 491072 w 5511704"/>
              <a:gd name="connsiteY43" fmla="*/ 1982391 h 6886576"/>
              <a:gd name="connsiteX44" fmla="*/ 880671 w 5511704"/>
              <a:gd name="connsiteY44" fmla="*/ 2200276 h 6886576"/>
              <a:gd name="connsiteX45" fmla="*/ 991154 w 5511704"/>
              <a:gd name="connsiteY45" fmla="*/ 2336007 h 6886576"/>
              <a:gd name="connsiteX46" fmla="*/ 1107453 w 5511704"/>
              <a:gd name="connsiteY46" fmla="*/ 2411016 h 6886576"/>
              <a:gd name="connsiteX47" fmla="*/ 1270270 w 5511704"/>
              <a:gd name="connsiteY47" fmla="*/ 2411016 h 6886576"/>
              <a:gd name="connsiteX48" fmla="*/ 1386568 w 5511704"/>
              <a:gd name="connsiteY48" fmla="*/ 2528889 h 6886576"/>
              <a:gd name="connsiteX49" fmla="*/ 1267362 w 5511704"/>
              <a:gd name="connsiteY49" fmla="*/ 2553891 h 6886576"/>
              <a:gd name="connsiteX50" fmla="*/ 1127805 w 5511704"/>
              <a:gd name="connsiteY50" fmla="*/ 2536032 h 6886576"/>
              <a:gd name="connsiteX51" fmla="*/ 970802 w 5511704"/>
              <a:gd name="connsiteY51" fmla="*/ 2575322 h 6886576"/>
              <a:gd name="connsiteX52" fmla="*/ 825429 w 5511704"/>
              <a:gd name="connsiteY52" fmla="*/ 2543176 h 6886576"/>
              <a:gd name="connsiteX53" fmla="*/ 650982 w 5511704"/>
              <a:gd name="connsiteY53" fmla="*/ 2564607 h 6886576"/>
              <a:gd name="connsiteX54" fmla="*/ 595740 w 5511704"/>
              <a:gd name="connsiteY54" fmla="*/ 2703909 h 6886576"/>
              <a:gd name="connsiteX55" fmla="*/ 578296 w 5511704"/>
              <a:gd name="connsiteY55" fmla="*/ 2714626 h 6886576"/>
              <a:gd name="connsiteX56" fmla="*/ 255568 w 5511704"/>
              <a:gd name="connsiteY56" fmla="*/ 2936081 h 6886576"/>
              <a:gd name="connsiteX57" fmla="*/ 165437 w 5511704"/>
              <a:gd name="connsiteY57" fmla="*/ 2953941 h 6886576"/>
              <a:gd name="connsiteX58" fmla="*/ 697501 w 5511704"/>
              <a:gd name="connsiteY58" fmla="*/ 3343275 h 6886576"/>
              <a:gd name="connsiteX59" fmla="*/ 339884 w 5511704"/>
              <a:gd name="connsiteY59" fmla="*/ 3243263 h 6886576"/>
              <a:gd name="connsiteX60" fmla="*/ 290458 w 5511704"/>
              <a:gd name="connsiteY60" fmla="*/ 3407569 h 6886576"/>
              <a:gd name="connsiteX61" fmla="*/ 459090 w 5511704"/>
              <a:gd name="connsiteY61" fmla="*/ 3554016 h 6886576"/>
              <a:gd name="connsiteX62" fmla="*/ 520147 w 5511704"/>
              <a:gd name="connsiteY62" fmla="*/ 3843338 h 6886576"/>
              <a:gd name="connsiteX63" fmla="*/ 491072 w 5511704"/>
              <a:gd name="connsiteY63" fmla="*/ 4107657 h 6886576"/>
              <a:gd name="connsiteX64" fmla="*/ 418386 w 5511704"/>
              <a:gd name="connsiteY64" fmla="*/ 4189810 h 6886576"/>
              <a:gd name="connsiteX65" fmla="*/ 313718 w 5511704"/>
              <a:gd name="connsiteY65" fmla="*/ 4339829 h 6886576"/>
              <a:gd name="connsiteX66" fmla="*/ 249753 w 5511704"/>
              <a:gd name="connsiteY66" fmla="*/ 4432698 h 6886576"/>
              <a:gd name="connsiteX67" fmla="*/ 25879 w 5511704"/>
              <a:gd name="connsiteY67" fmla="*/ 4396979 h 6886576"/>
              <a:gd name="connsiteX68" fmla="*/ 325347 w 5511704"/>
              <a:gd name="connsiteY68" fmla="*/ 4632722 h 6886576"/>
              <a:gd name="connsiteX69" fmla="*/ 84029 w 5511704"/>
              <a:gd name="connsiteY69" fmla="*/ 4604147 h 6886576"/>
              <a:gd name="connsiteX70" fmla="*/ 5527 w 5511704"/>
              <a:gd name="connsiteY70" fmla="*/ 4622007 h 6886576"/>
              <a:gd name="connsiteX71" fmla="*/ 49139 w 5511704"/>
              <a:gd name="connsiteY71" fmla="*/ 4697016 h 6886576"/>
              <a:gd name="connsiteX72" fmla="*/ 226494 w 5511704"/>
              <a:gd name="connsiteY72" fmla="*/ 4825604 h 6886576"/>
              <a:gd name="connsiteX73" fmla="*/ 592833 w 5511704"/>
              <a:gd name="connsiteY73" fmla="*/ 5175647 h 6886576"/>
              <a:gd name="connsiteX74" fmla="*/ 238123 w 5511704"/>
              <a:gd name="connsiteY74" fmla="*/ 5014913 h 6886576"/>
              <a:gd name="connsiteX75" fmla="*/ 610278 w 5511704"/>
              <a:gd name="connsiteY75" fmla="*/ 5375673 h 6886576"/>
              <a:gd name="connsiteX76" fmla="*/ 691686 w 5511704"/>
              <a:gd name="connsiteY76" fmla="*/ 5497116 h 6886576"/>
              <a:gd name="connsiteX77" fmla="*/ 860319 w 5511704"/>
              <a:gd name="connsiteY77" fmla="*/ 5793582 h 6886576"/>
              <a:gd name="connsiteX78" fmla="*/ 851597 w 5511704"/>
              <a:gd name="connsiteY78" fmla="*/ 5825729 h 6886576"/>
              <a:gd name="connsiteX79" fmla="*/ 659704 w 5511704"/>
              <a:gd name="connsiteY79" fmla="*/ 5779295 h 6886576"/>
              <a:gd name="connsiteX80" fmla="*/ 909746 w 5511704"/>
              <a:gd name="connsiteY80" fmla="*/ 6029326 h 6886576"/>
              <a:gd name="connsiteX81" fmla="*/ 1168509 w 5511704"/>
              <a:gd name="connsiteY81" fmla="*/ 6222207 h 6886576"/>
              <a:gd name="connsiteX82" fmla="*/ 985339 w 5511704"/>
              <a:gd name="connsiteY82" fmla="*/ 6193632 h 6886576"/>
              <a:gd name="connsiteX83" fmla="*/ 732391 w 5511704"/>
              <a:gd name="connsiteY83" fmla="*/ 6082904 h 6886576"/>
              <a:gd name="connsiteX84" fmla="*/ 645167 w 5511704"/>
              <a:gd name="connsiteY84" fmla="*/ 6125766 h 6886576"/>
              <a:gd name="connsiteX85" fmla="*/ 883579 w 5511704"/>
              <a:gd name="connsiteY85" fmla="*/ 6307932 h 6886576"/>
              <a:gd name="connsiteX86" fmla="*/ 1020229 w 5511704"/>
              <a:gd name="connsiteY86" fmla="*/ 6393657 h 6886576"/>
              <a:gd name="connsiteX87" fmla="*/ 1075471 w 5511704"/>
              <a:gd name="connsiteY87" fmla="*/ 6457950 h 6886576"/>
              <a:gd name="connsiteX88" fmla="*/ 1232473 w 5511704"/>
              <a:gd name="connsiteY88" fmla="*/ 6686551 h 6886576"/>
              <a:gd name="connsiteX89" fmla="*/ 1592997 w 5511704"/>
              <a:gd name="connsiteY89" fmla="*/ 6886576 h 6886576"/>
              <a:gd name="connsiteX90" fmla="*/ 5511704 w 5511704"/>
              <a:gd name="connsiteY90" fmla="*/ 6886576 h 6886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5511704" h="6886576">
                <a:moveTo>
                  <a:pt x="5511704" y="0"/>
                </a:moveTo>
                <a:lnTo>
                  <a:pt x="1008599" y="0"/>
                </a:lnTo>
                <a:cubicBezTo>
                  <a:pt x="1110360" y="35719"/>
                  <a:pt x="1209214" y="78581"/>
                  <a:pt x="1310975" y="110728"/>
                </a:cubicBezTo>
                <a:cubicBezTo>
                  <a:pt x="1296437" y="146447"/>
                  <a:pt x="1281900" y="139303"/>
                  <a:pt x="1267362" y="135731"/>
                </a:cubicBezTo>
                <a:cubicBezTo>
                  <a:pt x="1180139" y="121445"/>
                  <a:pt x="1090008" y="110728"/>
                  <a:pt x="1005692" y="71437"/>
                </a:cubicBezTo>
                <a:cubicBezTo>
                  <a:pt x="985339" y="64294"/>
                  <a:pt x="962080" y="64294"/>
                  <a:pt x="953358" y="89297"/>
                </a:cubicBezTo>
                <a:cubicBezTo>
                  <a:pt x="938820" y="125016"/>
                  <a:pt x="959172" y="146447"/>
                  <a:pt x="979525" y="164307"/>
                </a:cubicBezTo>
                <a:cubicBezTo>
                  <a:pt x="1014414" y="196453"/>
                  <a:pt x="1055118" y="189310"/>
                  <a:pt x="1092915" y="192882"/>
                </a:cubicBezTo>
                <a:cubicBezTo>
                  <a:pt x="1197583" y="210741"/>
                  <a:pt x="1247011" y="260747"/>
                  <a:pt x="1270270" y="375047"/>
                </a:cubicBezTo>
                <a:cubicBezTo>
                  <a:pt x="1180139" y="328613"/>
                  <a:pt x="1090008" y="385763"/>
                  <a:pt x="1002784" y="353615"/>
                </a:cubicBezTo>
                <a:cubicBezTo>
                  <a:pt x="979525" y="346472"/>
                  <a:pt x="944635" y="357188"/>
                  <a:pt x="956265" y="396479"/>
                </a:cubicBezTo>
                <a:cubicBezTo>
                  <a:pt x="967894" y="432198"/>
                  <a:pt x="1005692" y="460772"/>
                  <a:pt x="938820" y="453629"/>
                </a:cubicBezTo>
                <a:cubicBezTo>
                  <a:pt x="889393" y="450056"/>
                  <a:pt x="874856" y="407194"/>
                  <a:pt x="860319" y="360759"/>
                </a:cubicBezTo>
                <a:cubicBezTo>
                  <a:pt x="848689" y="335757"/>
                  <a:pt x="816707" y="321469"/>
                  <a:pt x="793447" y="335757"/>
                </a:cubicBezTo>
                <a:cubicBezTo>
                  <a:pt x="764373" y="350044"/>
                  <a:pt x="773095" y="389335"/>
                  <a:pt x="773095" y="417910"/>
                </a:cubicBezTo>
                <a:cubicBezTo>
                  <a:pt x="770187" y="471488"/>
                  <a:pt x="793447" y="496491"/>
                  <a:pt x="834151" y="507206"/>
                </a:cubicBezTo>
                <a:cubicBezTo>
                  <a:pt x="883579" y="521494"/>
                  <a:pt x="933005" y="539354"/>
                  <a:pt x="996969" y="560785"/>
                </a:cubicBezTo>
                <a:cubicBezTo>
                  <a:pt x="927190" y="596503"/>
                  <a:pt x="874856" y="589360"/>
                  <a:pt x="822522" y="560785"/>
                </a:cubicBezTo>
                <a:cubicBezTo>
                  <a:pt x="758558" y="528637"/>
                  <a:pt x="674242" y="485775"/>
                  <a:pt x="621908" y="525066"/>
                </a:cubicBezTo>
                <a:cubicBezTo>
                  <a:pt x="543407" y="582216"/>
                  <a:pt x="479443" y="546497"/>
                  <a:pt x="409664" y="535781"/>
                </a:cubicBezTo>
                <a:cubicBezTo>
                  <a:pt x="264290" y="514350"/>
                  <a:pt x="354422" y="482204"/>
                  <a:pt x="209049" y="464344"/>
                </a:cubicBezTo>
                <a:cubicBezTo>
                  <a:pt x="150900" y="457200"/>
                  <a:pt x="89843" y="428625"/>
                  <a:pt x="5527" y="467916"/>
                </a:cubicBezTo>
                <a:cubicBezTo>
                  <a:pt x="386404" y="675085"/>
                  <a:pt x="566666" y="660797"/>
                  <a:pt x="906838" y="914400"/>
                </a:cubicBezTo>
                <a:cubicBezTo>
                  <a:pt x="892301" y="939404"/>
                  <a:pt x="877764" y="928688"/>
                  <a:pt x="863226" y="925116"/>
                </a:cubicBezTo>
                <a:cubicBezTo>
                  <a:pt x="839967" y="921544"/>
                  <a:pt x="810892" y="907256"/>
                  <a:pt x="805077" y="953691"/>
                </a:cubicBezTo>
                <a:cubicBezTo>
                  <a:pt x="802169" y="989410"/>
                  <a:pt x="819615" y="1007269"/>
                  <a:pt x="848689" y="1010841"/>
                </a:cubicBezTo>
                <a:cubicBezTo>
                  <a:pt x="933005" y="1025129"/>
                  <a:pt x="1008599" y="1075135"/>
                  <a:pt x="1084193" y="1117997"/>
                </a:cubicBezTo>
                <a:cubicBezTo>
                  <a:pt x="1119082" y="1135857"/>
                  <a:pt x="1156879" y="1160860"/>
                  <a:pt x="1142342" y="1225153"/>
                </a:cubicBezTo>
                <a:cubicBezTo>
                  <a:pt x="1113268" y="1243013"/>
                  <a:pt x="1092915" y="1218009"/>
                  <a:pt x="1069655" y="1214438"/>
                </a:cubicBezTo>
                <a:cubicBezTo>
                  <a:pt x="1046396" y="1210866"/>
                  <a:pt x="991154" y="1225153"/>
                  <a:pt x="1005692" y="1235869"/>
                </a:cubicBezTo>
                <a:cubicBezTo>
                  <a:pt x="1072563" y="1275159"/>
                  <a:pt x="950450" y="1371600"/>
                  <a:pt x="1031858" y="1371600"/>
                </a:cubicBezTo>
                <a:cubicBezTo>
                  <a:pt x="1165601" y="1371600"/>
                  <a:pt x="1238288" y="1543050"/>
                  <a:pt x="1366216" y="1546622"/>
                </a:cubicBezTo>
                <a:cubicBezTo>
                  <a:pt x="1386568" y="1546622"/>
                  <a:pt x="1395290" y="1578770"/>
                  <a:pt x="1395290" y="1603772"/>
                </a:cubicBezTo>
                <a:cubicBezTo>
                  <a:pt x="1395290" y="1635920"/>
                  <a:pt x="1374939" y="1639491"/>
                  <a:pt x="1354586" y="1643063"/>
                </a:cubicBezTo>
                <a:cubicBezTo>
                  <a:pt x="1322604" y="1646635"/>
                  <a:pt x="1287715" y="1603772"/>
                  <a:pt x="1247011" y="1664494"/>
                </a:cubicBezTo>
                <a:cubicBezTo>
                  <a:pt x="1322604" y="1700213"/>
                  <a:pt x="1401105" y="1735932"/>
                  <a:pt x="1398198" y="1857375"/>
                </a:cubicBezTo>
                <a:cubicBezTo>
                  <a:pt x="1398198" y="1889523"/>
                  <a:pt x="1430180" y="1903810"/>
                  <a:pt x="1453440" y="1910954"/>
                </a:cubicBezTo>
                <a:cubicBezTo>
                  <a:pt x="1494144" y="1925241"/>
                  <a:pt x="1526126" y="1946673"/>
                  <a:pt x="1549386" y="1993106"/>
                </a:cubicBezTo>
                <a:cubicBezTo>
                  <a:pt x="1549386" y="2003822"/>
                  <a:pt x="1549386" y="2010966"/>
                  <a:pt x="1549386" y="2021681"/>
                </a:cubicBezTo>
                <a:cubicBezTo>
                  <a:pt x="1543571" y="2132410"/>
                  <a:pt x="1485422" y="2128838"/>
                  <a:pt x="1421458" y="2110978"/>
                </a:cubicBezTo>
                <a:cubicBezTo>
                  <a:pt x="1345864" y="2089547"/>
                  <a:pt x="1270270" y="2046685"/>
                  <a:pt x="1188861" y="2085976"/>
                </a:cubicBezTo>
                <a:cubicBezTo>
                  <a:pt x="1302252" y="2139554"/>
                  <a:pt x="1427272" y="2143126"/>
                  <a:pt x="1531941" y="2218135"/>
                </a:cubicBezTo>
                <a:cubicBezTo>
                  <a:pt x="1142342" y="2232422"/>
                  <a:pt x="799262" y="1993106"/>
                  <a:pt x="421293" y="1900238"/>
                </a:cubicBezTo>
                <a:cubicBezTo>
                  <a:pt x="432923" y="1960960"/>
                  <a:pt x="464905" y="1975247"/>
                  <a:pt x="491072" y="1982391"/>
                </a:cubicBezTo>
                <a:cubicBezTo>
                  <a:pt x="630630" y="2028825"/>
                  <a:pt x="752743" y="2121695"/>
                  <a:pt x="880671" y="2200276"/>
                </a:cubicBezTo>
                <a:cubicBezTo>
                  <a:pt x="933005" y="2232422"/>
                  <a:pt x="970802" y="2268142"/>
                  <a:pt x="991154" y="2336007"/>
                </a:cubicBezTo>
                <a:cubicBezTo>
                  <a:pt x="1008599" y="2400300"/>
                  <a:pt x="1043489" y="2428875"/>
                  <a:pt x="1107453" y="2411016"/>
                </a:cubicBezTo>
                <a:cubicBezTo>
                  <a:pt x="1159787" y="2396729"/>
                  <a:pt x="1215029" y="2403873"/>
                  <a:pt x="1270270" y="2411016"/>
                </a:cubicBezTo>
                <a:cubicBezTo>
                  <a:pt x="1331326" y="2418160"/>
                  <a:pt x="1401105" y="2489597"/>
                  <a:pt x="1386568" y="2528889"/>
                </a:cubicBezTo>
                <a:cubicBezTo>
                  <a:pt x="1357494" y="2593182"/>
                  <a:pt x="1308067" y="2561035"/>
                  <a:pt x="1267362" y="2553891"/>
                </a:cubicBezTo>
                <a:cubicBezTo>
                  <a:pt x="1217936" y="2546748"/>
                  <a:pt x="1127805" y="2528889"/>
                  <a:pt x="1127805" y="2536032"/>
                </a:cubicBezTo>
                <a:cubicBezTo>
                  <a:pt x="1095822" y="2696766"/>
                  <a:pt x="1023136" y="2575322"/>
                  <a:pt x="970802" y="2575322"/>
                </a:cubicBezTo>
                <a:cubicBezTo>
                  <a:pt x="921375" y="2575322"/>
                  <a:pt x="871949" y="2557463"/>
                  <a:pt x="825429" y="2543176"/>
                </a:cubicBezTo>
                <a:cubicBezTo>
                  <a:pt x="764373" y="2525316"/>
                  <a:pt x="709132" y="2557463"/>
                  <a:pt x="650982" y="2564607"/>
                </a:cubicBezTo>
                <a:cubicBezTo>
                  <a:pt x="598648" y="2571751"/>
                  <a:pt x="627722" y="2664620"/>
                  <a:pt x="595740" y="2703909"/>
                </a:cubicBezTo>
                <a:cubicBezTo>
                  <a:pt x="589926" y="2714626"/>
                  <a:pt x="584111" y="2714626"/>
                  <a:pt x="578296" y="2714626"/>
                </a:cubicBezTo>
                <a:cubicBezTo>
                  <a:pt x="560851" y="2993232"/>
                  <a:pt x="255568" y="2925366"/>
                  <a:pt x="255568" y="2936081"/>
                </a:cubicBezTo>
                <a:cubicBezTo>
                  <a:pt x="229401" y="2953941"/>
                  <a:pt x="197419" y="2911079"/>
                  <a:pt x="165437" y="2953941"/>
                </a:cubicBezTo>
                <a:cubicBezTo>
                  <a:pt x="302087" y="3150394"/>
                  <a:pt x="511425" y="3196828"/>
                  <a:pt x="697501" y="3343275"/>
                </a:cubicBezTo>
                <a:cubicBezTo>
                  <a:pt x="543407" y="3393282"/>
                  <a:pt x="453275" y="3221832"/>
                  <a:pt x="339884" y="3243263"/>
                </a:cubicBezTo>
                <a:cubicBezTo>
                  <a:pt x="284643" y="3296842"/>
                  <a:pt x="450368" y="3382566"/>
                  <a:pt x="290458" y="3407569"/>
                </a:cubicBezTo>
                <a:cubicBezTo>
                  <a:pt x="360236" y="3454004"/>
                  <a:pt x="409664" y="3500439"/>
                  <a:pt x="459090" y="3554016"/>
                </a:cubicBezTo>
                <a:cubicBezTo>
                  <a:pt x="543407" y="3650457"/>
                  <a:pt x="560851" y="3714751"/>
                  <a:pt x="520147" y="3843338"/>
                </a:cubicBezTo>
                <a:cubicBezTo>
                  <a:pt x="493979" y="3929063"/>
                  <a:pt x="456183" y="4007645"/>
                  <a:pt x="491072" y="4107657"/>
                </a:cubicBezTo>
                <a:cubicBezTo>
                  <a:pt x="514332" y="4175522"/>
                  <a:pt x="505609" y="4221957"/>
                  <a:pt x="418386" y="4189810"/>
                </a:cubicBezTo>
                <a:cubicBezTo>
                  <a:pt x="325347" y="4157663"/>
                  <a:pt x="290458" y="4218386"/>
                  <a:pt x="313718" y="4339829"/>
                </a:cubicBezTo>
                <a:cubicBezTo>
                  <a:pt x="328254" y="4418410"/>
                  <a:pt x="313718" y="4443413"/>
                  <a:pt x="249753" y="4432698"/>
                </a:cubicBezTo>
                <a:cubicBezTo>
                  <a:pt x="179975" y="4421982"/>
                  <a:pt x="113103" y="4371976"/>
                  <a:pt x="25879" y="4396979"/>
                </a:cubicBezTo>
                <a:cubicBezTo>
                  <a:pt x="95658" y="4539854"/>
                  <a:pt x="243939" y="4496991"/>
                  <a:pt x="325347" y="4632722"/>
                </a:cubicBezTo>
                <a:cubicBezTo>
                  <a:pt x="229401" y="4632722"/>
                  <a:pt x="153807" y="4632722"/>
                  <a:pt x="84029" y="4604147"/>
                </a:cubicBezTo>
                <a:cubicBezTo>
                  <a:pt x="54954" y="4593433"/>
                  <a:pt x="22972" y="4579145"/>
                  <a:pt x="5527" y="4622007"/>
                </a:cubicBezTo>
                <a:cubicBezTo>
                  <a:pt x="-14826" y="4672014"/>
                  <a:pt x="25879" y="4689872"/>
                  <a:pt x="49139" y="4697016"/>
                </a:cubicBezTo>
                <a:cubicBezTo>
                  <a:pt x="116011" y="4722019"/>
                  <a:pt x="168344" y="4779170"/>
                  <a:pt x="226494" y="4825604"/>
                </a:cubicBezTo>
                <a:cubicBezTo>
                  <a:pt x="351514" y="4925616"/>
                  <a:pt x="488165" y="5011341"/>
                  <a:pt x="592833" y="5175647"/>
                </a:cubicBezTo>
                <a:cubicBezTo>
                  <a:pt x="461997" y="5132785"/>
                  <a:pt x="363144" y="5032772"/>
                  <a:pt x="238123" y="5014913"/>
                </a:cubicBezTo>
                <a:cubicBezTo>
                  <a:pt x="345700" y="5164932"/>
                  <a:pt x="482350" y="5264944"/>
                  <a:pt x="610278" y="5375673"/>
                </a:cubicBezTo>
                <a:cubicBezTo>
                  <a:pt x="648075" y="5407819"/>
                  <a:pt x="685872" y="5429250"/>
                  <a:pt x="691686" y="5497116"/>
                </a:cubicBezTo>
                <a:cubicBezTo>
                  <a:pt x="709132" y="5629276"/>
                  <a:pt x="755650" y="5736432"/>
                  <a:pt x="860319" y="5793582"/>
                </a:cubicBezTo>
                <a:cubicBezTo>
                  <a:pt x="860319" y="5793582"/>
                  <a:pt x="854504" y="5815013"/>
                  <a:pt x="851597" y="5825729"/>
                </a:cubicBezTo>
                <a:cubicBezTo>
                  <a:pt x="787632" y="5829301"/>
                  <a:pt x="738206" y="5750720"/>
                  <a:pt x="659704" y="5779295"/>
                </a:cubicBezTo>
                <a:cubicBezTo>
                  <a:pt x="738206" y="5886451"/>
                  <a:pt x="802169" y="5979319"/>
                  <a:pt x="909746" y="6029326"/>
                </a:cubicBezTo>
                <a:cubicBezTo>
                  <a:pt x="996969" y="6068616"/>
                  <a:pt x="1104545" y="6093620"/>
                  <a:pt x="1168509" y="6222207"/>
                </a:cubicBezTo>
                <a:cubicBezTo>
                  <a:pt x="1095822" y="6247210"/>
                  <a:pt x="1040581" y="6215063"/>
                  <a:pt x="985339" y="6193632"/>
                </a:cubicBezTo>
                <a:cubicBezTo>
                  <a:pt x="901023" y="6157913"/>
                  <a:pt x="816707" y="6118623"/>
                  <a:pt x="732391" y="6082904"/>
                </a:cubicBezTo>
                <a:cubicBezTo>
                  <a:pt x="700408" y="6068616"/>
                  <a:pt x="665519" y="6061472"/>
                  <a:pt x="645167" y="6125766"/>
                </a:cubicBezTo>
                <a:cubicBezTo>
                  <a:pt x="752743" y="6140053"/>
                  <a:pt x="816707" y="6225779"/>
                  <a:pt x="883579" y="6307932"/>
                </a:cubicBezTo>
                <a:cubicBezTo>
                  <a:pt x="921375" y="6354366"/>
                  <a:pt x="953358" y="6415088"/>
                  <a:pt x="1020229" y="6393657"/>
                </a:cubicBezTo>
                <a:cubicBezTo>
                  <a:pt x="1055118" y="6382942"/>
                  <a:pt x="1078378" y="6415088"/>
                  <a:pt x="1075471" y="6457950"/>
                </a:cubicBezTo>
                <a:cubicBezTo>
                  <a:pt x="1060933" y="6607970"/>
                  <a:pt x="1145250" y="6657976"/>
                  <a:pt x="1232473" y="6686551"/>
                </a:cubicBezTo>
                <a:cubicBezTo>
                  <a:pt x="1360401" y="6729413"/>
                  <a:pt x="1473792" y="6815138"/>
                  <a:pt x="1592997" y="6886576"/>
                </a:cubicBezTo>
                <a:lnTo>
                  <a:pt x="5511704" y="6886576"/>
                </a:lnTo>
                <a:close/>
              </a:path>
            </a:pathLst>
          </a:custGeom>
          <a:solidFill>
            <a:srgbClr val="7AAAB3"/>
          </a:solidFill>
          <a:ln w="32707" cap="flat">
            <a:noFill/>
            <a:prstDash val="solid"/>
            <a:miter/>
          </a:ln>
        </p:spPr>
        <p:txBody>
          <a:bodyPr rtlCol="0" anchor="ctr"/>
          <a:lstStyle/>
          <a:p>
            <a:endParaRPr lang="en-US"/>
          </a:p>
        </p:txBody>
      </p:sp>
      <p:sp>
        <p:nvSpPr>
          <p:cNvPr id="2" name="Başlık 1"/>
          <p:cNvSpPr>
            <a:spLocks noGrp="1"/>
          </p:cNvSpPr>
          <p:nvPr>
            <p:ph type="ctrTitle"/>
          </p:nvPr>
        </p:nvSpPr>
        <p:spPr>
          <a:xfrm>
            <a:off x="838200" y="713312"/>
            <a:ext cx="3461084" cy="5431376"/>
          </a:xfrm>
        </p:spPr>
        <p:txBody>
          <a:bodyPr vert="horz" lIns="91440" tIns="45720" rIns="91440" bIns="45720" rtlCol="0" anchor="ctr">
            <a:normAutofit/>
          </a:bodyPr>
          <a:lstStyle/>
          <a:p>
            <a:r>
              <a:rPr lang="en-US" sz="4000" i="1">
                <a:solidFill>
                  <a:srgbClr val="FFFFFF"/>
                </a:solidFill>
              </a:rPr>
              <a:t>LLM'lerin (Büyük Dil Modelleri) Medikal Alanda Kullanılması</a:t>
            </a:r>
          </a:p>
        </p:txBody>
      </p:sp>
      <p:sp>
        <p:nvSpPr>
          <p:cNvPr id="3" name="Alt Başlık 2"/>
          <p:cNvSpPr>
            <a:spLocks noGrp="1"/>
          </p:cNvSpPr>
          <p:nvPr>
            <p:ph type="subTitle" idx="1"/>
          </p:nvPr>
        </p:nvSpPr>
        <p:spPr>
          <a:xfrm>
            <a:off x="6095999" y="713313"/>
            <a:ext cx="5257801" cy="5431376"/>
          </a:xfrm>
        </p:spPr>
        <p:txBody>
          <a:bodyPr vert="horz" lIns="91440" tIns="45720" rIns="91440" bIns="45720" rtlCol="0" anchor="ctr">
            <a:normAutofit/>
          </a:bodyPr>
          <a:lstStyle/>
          <a:p>
            <a:pPr indent="-228600">
              <a:buFont typeface="Arial" panose="020B0604020202020204" pitchFamily="34" charset="0"/>
              <a:buChar char="•"/>
            </a:pPr>
            <a:r>
              <a:rPr lang="en-US" sz="2000" b="1" dirty="0"/>
              <a:t>Ders:</a:t>
            </a:r>
            <a:endParaRPr lang="en-US" sz="2000" dirty="0"/>
          </a:p>
          <a:p>
            <a:pPr indent="-228600">
              <a:buFont typeface="Arial" panose="020B0604020202020204" pitchFamily="34" charset="0"/>
              <a:buChar char="•"/>
            </a:pPr>
            <a:r>
              <a:rPr lang="en-US" sz="2000" dirty="0" err="1"/>
              <a:t>Araştırma</a:t>
            </a:r>
            <a:r>
              <a:rPr lang="en-US" sz="2000" dirty="0"/>
              <a:t> </a:t>
            </a:r>
            <a:r>
              <a:rPr lang="en-US" sz="2000" dirty="0" err="1"/>
              <a:t>yöntemleri</a:t>
            </a:r>
            <a:r>
              <a:rPr lang="en-US" sz="2000" dirty="0"/>
              <a:t> </a:t>
            </a:r>
            <a:r>
              <a:rPr lang="en-US" sz="2000" dirty="0" err="1"/>
              <a:t>ve</a:t>
            </a:r>
            <a:r>
              <a:rPr lang="en-US" sz="2000" dirty="0"/>
              <a:t> </a:t>
            </a:r>
            <a:r>
              <a:rPr lang="en-US" sz="2000" dirty="0" err="1"/>
              <a:t>bilimsel</a:t>
            </a:r>
            <a:r>
              <a:rPr lang="en-US" sz="2000" dirty="0"/>
              <a:t> </a:t>
            </a:r>
            <a:r>
              <a:rPr lang="en-US" sz="2000" dirty="0" err="1"/>
              <a:t>etik</a:t>
            </a:r>
          </a:p>
          <a:p>
            <a:pPr indent="-228600">
              <a:buFont typeface="Arial" panose="020B0604020202020204" pitchFamily="34" charset="0"/>
              <a:buChar char="•"/>
            </a:pPr>
            <a:r>
              <a:rPr lang="en-US" sz="2000" b="1" dirty="0"/>
              <a:t>Ders </a:t>
            </a:r>
            <a:r>
              <a:rPr lang="en-US" sz="2000" b="1" dirty="0" err="1"/>
              <a:t>yürütücüsü</a:t>
            </a:r>
            <a:r>
              <a:rPr lang="en-US" sz="2000" b="1" dirty="0"/>
              <a:t>:</a:t>
            </a:r>
          </a:p>
          <a:p>
            <a:pPr indent="-228600">
              <a:buFont typeface="Arial" panose="020B0604020202020204" pitchFamily="34" charset="0"/>
              <a:buChar char="•"/>
            </a:pPr>
            <a:r>
              <a:rPr lang="en-US" sz="2000" dirty="0"/>
              <a:t>Ayşe </a:t>
            </a:r>
            <a:r>
              <a:rPr lang="en-US" sz="2000" dirty="0" err="1"/>
              <a:t>dalgalı</a:t>
            </a:r>
          </a:p>
          <a:p>
            <a:pPr indent="-228600">
              <a:buFont typeface="Arial" panose="020B0604020202020204" pitchFamily="34" charset="0"/>
              <a:buChar char="•"/>
            </a:pPr>
            <a:r>
              <a:rPr lang="en-US" sz="2000" b="1" dirty="0" err="1"/>
              <a:t>Sunanlar</a:t>
            </a:r>
            <a:r>
              <a:rPr lang="en-US" sz="2000" b="1" dirty="0"/>
              <a:t>:</a:t>
            </a:r>
          </a:p>
          <a:p>
            <a:pPr indent="-228600">
              <a:buFont typeface="Arial" panose="020B0604020202020204" pitchFamily="34" charset="0"/>
              <a:buChar char="•"/>
            </a:pPr>
            <a:r>
              <a:rPr lang="en-US" sz="2000" dirty="0"/>
              <a:t>MuhammeT </a:t>
            </a:r>
            <a:r>
              <a:rPr lang="en-US" sz="2000" dirty="0" err="1"/>
              <a:t>ali</a:t>
            </a:r>
            <a:r>
              <a:rPr lang="en-US" sz="2000" dirty="0"/>
              <a:t> </a:t>
            </a:r>
            <a:r>
              <a:rPr lang="en-US" sz="2000" dirty="0" err="1"/>
              <a:t>şen</a:t>
            </a:r>
            <a:r>
              <a:rPr lang="en-US" sz="2000" dirty="0"/>
              <a:t> 23501088</a:t>
            </a:r>
          </a:p>
          <a:p>
            <a:pPr indent="-228600">
              <a:buFont typeface="Arial" panose="020B0604020202020204" pitchFamily="34" charset="0"/>
              <a:buChar char="•"/>
            </a:pPr>
            <a:r>
              <a:rPr lang="en-US" sz="2000" dirty="0"/>
              <a:t>Muhammed </a:t>
            </a:r>
            <a:r>
              <a:rPr lang="en-US" sz="2000" dirty="0" err="1"/>
              <a:t>kayra</a:t>
            </a:r>
            <a:r>
              <a:rPr lang="en-US" sz="2000" dirty="0"/>
              <a:t> </a:t>
            </a:r>
            <a:r>
              <a:rPr lang="en-US" sz="2000" dirty="0" err="1"/>
              <a:t>bulut</a:t>
            </a:r>
            <a:r>
              <a:rPr lang="en-US" sz="2000" dirty="0"/>
              <a:t> 23501059</a:t>
            </a:r>
          </a:p>
          <a:p>
            <a:pPr indent="-228600">
              <a:buFont typeface="Arial" panose="020B0604020202020204" pitchFamily="34" charset="0"/>
              <a:buChar char="•"/>
            </a:pPr>
            <a:r>
              <a:rPr lang="en-US" sz="2000" dirty="0"/>
              <a:t>Ahmet Akib Gültekin 20011068</a:t>
            </a:r>
          </a:p>
          <a:p>
            <a:pPr indent="-228600">
              <a:buFont typeface="Arial" panose="020B0604020202020204" pitchFamily="34" charset="0"/>
              <a:buChar char="•"/>
            </a:pPr>
            <a:r>
              <a:rPr lang="en-US" sz="2000" dirty="0"/>
              <a:t>Yusuf Enes Kurt 20011044</a:t>
            </a:r>
          </a:p>
          <a:p>
            <a:pPr indent="-228600">
              <a:buFont typeface="Arial" panose="020B0604020202020204" pitchFamily="34" charset="0"/>
              <a:buChar char="•"/>
            </a:pPr>
            <a:r>
              <a:rPr lang="en-US" sz="2000" dirty="0"/>
              <a:t>Muhammed Ali Lale 20011045</a:t>
            </a:r>
          </a:p>
          <a:p>
            <a:pPr indent="-228600">
              <a:buFont typeface="Arial" panose="020B0604020202020204" pitchFamily="34" charset="0"/>
              <a:buChar char="•"/>
            </a:pPr>
            <a:r>
              <a:rPr lang="en-US" sz="2000" dirty="0"/>
              <a:t>HARUN OKTAY 20011080</a:t>
            </a:r>
          </a:p>
          <a:p>
            <a:pPr indent="-228600">
              <a:buFont typeface="Arial" panose="020B0604020202020204" pitchFamily="34" charset="0"/>
              <a:buChar char="•"/>
            </a:pPr>
            <a:endParaRPr lang="en-US" sz="2000"/>
          </a:p>
        </p:txBody>
      </p:sp>
    </p:spTree>
    <p:extLst>
      <p:ext uri="{BB962C8B-B14F-4D97-AF65-F5344CB8AC3E}">
        <p14:creationId xmlns:p14="http://schemas.microsoft.com/office/powerpoint/2010/main" val="16744258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A8886A6-5426-494B-96D8-D962D2BA08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AA3ED336-C09E-46E8-9774-B977D15FC5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52347"/>
            <a:ext cx="12191999" cy="6105653"/>
          </a:xfrm>
          <a:custGeom>
            <a:avLst/>
            <a:gdLst>
              <a:gd name="connsiteX0" fmla="*/ 7538181 w 12191999"/>
              <a:gd name="connsiteY0" fmla="*/ 484 h 6105653"/>
              <a:gd name="connsiteX1" fmla="*/ 7569993 w 12191999"/>
              <a:gd name="connsiteY1" fmla="*/ 5527 h 6105653"/>
              <a:gd name="connsiteX2" fmla="*/ 7587853 w 12191999"/>
              <a:gd name="connsiteY2" fmla="*/ 84028 h 6105653"/>
              <a:gd name="connsiteX3" fmla="*/ 7559278 w 12191999"/>
              <a:gd name="connsiteY3" fmla="*/ 325347 h 6105653"/>
              <a:gd name="connsiteX4" fmla="*/ 7795021 w 12191999"/>
              <a:gd name="connsiteY4" fmla="*/ 25878 h 6105653"/>
              <a:gd name="connsiteX5" fmla="*/ 7759302 w 12191999"/>
              <a:gd name="connsiteY5" fmla="*/ 249752 h 6105653"/>
              <a:gd name="connsiteX6" fmla="*/ 7852171 w 12191999"/>
              <a:gd name="connsiteY6" fmla="*/ 313717 h 6105653"/>
              <a:gd name="connsiteX7" fmla="*/ 8002190 w 12191999"/>
              <a:gd name="connsiteY7" fmla="*/ 418385 h 6105653"/>
              <a:gd name="connsiteX8" fmla="*/ 8084343 w 12191999"/>
              <a:gd name="connsiteY8" fmla="*/ 491072 h 6105653"/>
              <a:gd name="connsiteX9" fmla="*/ 8348662 w 12191999"/>
              <a:gd name="connsiteY9" fmla="*/ 520146 h 6105653"/>
              <a:gd name="connsiteX10" fmla="*/ 8637984 w 12191999"/>
              <a:gd name="connsiteY10" fmla="*/ 459090 h 6105653"/>
              <a:gd name="connsiteX11" fmla="*/ 8784431 w 12191999"/>
              <a:gd name="connsiteY11" fmla="*/ 290457 h 6105653"/>
              <a:gd name="connsiteX12" fmla="*/ 8948737 w 12191999"/>
              <a:gd name="connsiteY12" fmla="*/ 339884 h 6105653"/>
              <a:gd name="connsiteX13" fmla="*/ 8848725 w 12191999"/>
              <a:gd name="connsiteY13" fmla="*/ 697501 h 6105653"/>
              <a:gd name="connsiteX14" fmla="*/ 9238059 w 12191999"/>
              <a:gd name="connsiteY14" fmla="*/ 165437 h 6105653"/>
              <a:gd name="connsiteX15" fmla="*/ 9255919 w 12191999"/>
              <a:gd name="connsiteY15" fmla="*/ 255567 h 6105653"/>
              <a:gd name="connsiteX16" fmla="*/ 9477374 w 12191999"/>
              <a:gd name="connsiteY16" fmla="*/ 578295 h 6105653"/>
              <a:gd name="connsiteX17" fmla="*/ 9488091 w 12191999"/>
              <a:gd name="connsiteY17" fmla="*/ 595740 h 6105653"/>
              <a:gd name="connsiteX18" fmla="*/ 9627393 w 12191999"/>
              <a:gd name="connsiteY18" fmla="*/ 650981 h 6105653"/>
              <a:gd name="connsiteX19" fmla="*/ 9648824 w 12191999"/>
              <a:gd name="connsiteY19" fmla="*/ 825429 h 6105653"/>
              <a:gd name="connsiteX20" fmla="*/ 9616678 w 12191999"/>
              <a:gd name="connsiteY20" fmla="*/ 970802 h 6105653"/>
              <a:gd name="connsiteX21" fmla="*/ 9655968 w 12191999"/>
              <a:gd name="connsiteY21" fmla="*/ 1127805 h 6105653"/>
              <a:gd name="connsiteX22" fmla="*/ 9638109 w 12191999"/>
              <a:gd name="connsiteY22" fmla="*/ 1267362 h 6105653"/>
              <a:gd name="connsiteX23" fmla="*/ 9663111 w 12191999"/>
              <a:gd name="connsiteY23" fmla="*/ 1386568 h 6105653"/>
              <a:gd name="connsiteX24" fmla="*/ 9780984 w 12191999"/>
              <a:gd name="connsiteY24" fmla="*/ 1270269 h 6105653"/>
              <a:gd name="connsiteX25" fmla="*/ 9780984 w 12191999"/>
              <a:gd name="connsiteY25" fmla="*/ 1107452 h 6105653"/>
              <a:gd name="connsiteX26" fmla="*/ 9855993 w 12191999"/>
              <a:gd name="connsiteY26" fmla="*/ 991154 h 6105653"/>
              <a:gd name="connsiteX27" fmla="*/ 9991724 w 12191999"/>
              <a:gd name="connsiteY27" fmla="*/ 880670 h 6105653"/>
              <a:gd name="connsiteX28" fmla="*/ 10209609 w 12191999"/>
              <a:gd name="connsiteY28" fmla="*/ 491071 h 6105653"/>
              <a:gd name="connsiteX29" fmla="*/ 10291762 w 12191999"/>
              <a:gd name="connsiteY29" fmla="*/ 421292 h 6105653"/>
              <a:gd name="connsiteX30" fmla="*/ 9973865 w 12191999"/>
              <a:gd name="connsiteY30" fmla="*/ 1531941 h 6105653"/>
              <a:gd name="connsiteX31" fmla="*/ 10106024 w 12191999"/>
              <a:gd name="connsiteY31" fmla="*/ 1188861 h 6105653"/>
              <a:gd name="connsiteX32" fmla="*/ 10081022 w 12191999"/>
              <a:gd name="connsiteY32" fmla="*/ 1421458 h 6105653"/>
              <a:gd name="connsiteX33" fmla="*/ 10170318 w 12191999"/>
              <a:gd name="connsiteY33" fmla="*/ 1549385 h 6105653"/>
              <a:gd name="connsiteX34" fmla="*/ 10198893 w 12191999"/>
              <a:gd name="connsiteY34" fmla="*/ 1549385 h 6105653"/>
              <a:gd name="connsiteX35" fmla="*/ 10281046 w 12191999"/>
              <a:gd name="connsiteY35" fmla="*/ 1453439 h 6105653"/>
              <a:gd name="connsiteX36" fmla="*/ 10334625 w 12191999"/>
              <a:gd name="connsiteY36" fmla="*/ 1398198 h 6105653"/>
              <a:gd name="connsiteX37" fmla="*/ 10527506 w 12191999"/>
              <a:gd name="connsiteY37" fmla="*/ 1247010 h 6105653"/>
              <a:gd name="connsiteX38" fmla="*/ 10548937 w 12191999"/>
              <a:gd name="connsiteY38" fmla="*/ 1354586 h 6105653"/>
              <a:gd name="connsiteX39" fmla="*/ 10588228 w 12191999"/>
              <a:gd name="connsiteY39" fmla="*/ 1395290 h 6105653"/>
              <a:gd name="connsiteX40" fmla="*/ 10645378 w 12191999"/>
              <a:gd name="connsiteY40" fmla="*/ 1366216 h 6105653"/>
              <a:gd name="connsiteX41" fmla="*/ 10820400 w 12191999"/>
              <a:gd name="connsiteY41" fmla="*/ 1031858 h 6105653"/>
              <a:gd name="connsiteX42" fmla="*/ 10956131 w 12191999"/>
              <a:gd name="connsiteY42" fmla="*/ 1005691 h 6105653"/>
              <a:gd name="connsiteX43" fmla="*/ 10977562 w 12191999"/>
              <a:gd name="connsiteY43" fmla="*/ 1069655 h 6105653"/>
              <a:gd name="connsiteX44" fmla="*/ 10966847 w 12191999"/>
              <a:gd name="connsiteY44" fmla="*/ 1142341 h 6105653"/>
              <a:gd name="connsiteX45" fmla="*/ 11074003 w 12191999"/>
              <a:gd name="connsiteY45" fmla="*/ 1084192 h 6105653"/>
              <a:gd name="connsiteX46" fmla="*/ 11181159 w 12191999"/>
              <a:gd name="connsiteY46" fmla="*/ 848688 h 6105653"/>
              <a:gd name="connsiteX47" fmla="*/ 11238309 w 12191999"/>
              <a:gd name="connsiteY47" fmla="*/ 805077 h 6105653"/>
              <a:gd name="connsiteX48" fmla="*/ 11266884 w 12191999"/>
              <a:gd name="connsiteY48" fmla="*/ 863226 h 6105653"/>
              <a:gd name="connsiteX49" fmla="*/ 11277600 w 12191999"/>
              <a:gd name="connsiteY49" fmla="*/ 906838 h 6105653"/>
              <a:gd name="connsiteX50" fmla="*/ 11724084 w 12191999"/>
              <a:gd name="connsiteY50" fmla="*/ 5527 h 6105653"/>
              <a:gd name="connsiteX51" fmla="*/ 11727656 w 12191999"/>
              <a:gd name="connsiteY51" fmla="*/ 209048 h 6105653"/>
              <a:gd name="connsiteX52" fmla="*/ 11656218 w 12191999"/>
              <a:gd name="connsiteY52" fmla="*/ 409663 h 6105653"/>
              <a:gd name="connsiteX53" fmla="*/ 11666934 w 12191999"/>
              <a:gd name="connsiteY53" fmla="*/ 621907 h 6105653"/>
              <a:gd name="connsiteX54" fmla="*/ 11631215 w 12191999"/>
              <a:gd name="connsiteY54" fmla="*/ 822521 h 6105653"/>
              <a:gd name="connsiteX55" fmla="*/ 11631215 w 12191999"/>
              <a:gd name="connsiteY55" fmla="*/ 996969 h 6105653"/>
              <a:gd name="connsiteX56" fmla="*/ 11684793 w 12191999"/>
              <a:gd name="connsiteY56" fmla="*/ 834151 h 6105653"/>
              <a:gd name="connsiteX57" fmla="*/ 11774090 w 12191999"/>
              <a:gd name="connsiteY57" fmla="*/ 773095 h 6105653"/>
              <a:gd name="connsiteX58" fmla="*/ 11856243 w 12191999"/>
              <a:gd name="connsiteY58" fmla="*/ 793447 h 6105653"/>
              <a:gd name="connsiteX59" fmla="*/ 11831240 w 12191999"/>
              <a:gd name="connsiteY59" fmla="*/ 860319 h 6105653"/>
              <a:gd name="connsiteX60" fmla="*/ 11738371 w 12191999"/>
              <a:gd name="connsiteY60" fmla="*/ 938820 h 6105653"/>
              <a:gd name="connsiteX61" fmla="*/ 11795521 w 12191999"/>
              <a:gd name="connsiteY61" fmla="*/ 956264 h 6105653"/>
              <a:gd name="connsiteX62" fmla="*/ 11838384 w 12191999"/>
              <a:gd name="connsiteY62" fmla="*/ 1002784 h 6105653"/>
              <a:gd name="connsiteX63" fmla="*/ 11816952 w 12191999"/>
              <a:gd name="connsiteY63" fmla="*/ 1270269 h 6105653"/>
              <a:gd name="connsiteX64" fmla="*/ 11999118 w 12191999"/>
              <a:gd name="connsiteY64" fmla="*/ 1092915 h 6105653"/>
              <a:gd name="connsiteX65" fmla="*/ 12027693 w 12191999"/>
              <a:gd name="connsiteY65" fmla="*/ 979524 h 6105653"/>
              <a:gd name="connsiteX66" fmla="*/ 12102703 w 12191999"/>
              <a:gd name="connsiteY66" fmla="*/ 953357 h 6105653"/>
              <a:gd name="connsiteX67" fmla="*/ 12120562 w 12191999"/>
              <a:gd name="connsiteY67" fmla="*/ 1005691 h 6105653"/>
              <a:gd name="connsiteX68" fmla="*/ 12056268 w 12191999"/>
              <a:gd name="connsiteY68" fmla="*/ 1267362 h 6105653"/>
              <a:gd name="connsiteX69" fmla="*/ 12081272 w 12191999"/>
              <a:gd name="connsiteY69" fmla="*/ 1310974 h 6105653"/>
              <a:gd name="connsiteX70" fmla="*/ 12191999 w 12191999"/>
              <a:gd name="connsiteY70" fmla="*/ 1008598 h 6105653"/>
              <a:gd name="connsiteX71" fmla="*/ 12191999 w 12191999"/>
              <a:gd name="connsiteY71" fmla="*/ 6105653 h 6105653"/>
              <a:gd name="connsiteX72" fmla="*/ 0 w 12191999"/>
              <a:gd name="connsiteY72" fmla="*/ 6105653 h 6105653"/>
              <a:gd name="connsiteX73" fmla="*/ 0 w 12191999"/>
              <a:gd name="connsiteY73" fmla="*/ 927116 h 6105653"/>
              <a:gd name="connsiteX74" fmla="*/ 61930 w 12191999"/>
              <a:gd name="connsiteY74" fmla="*/ 902578 h 6105653"/>
              <a:gd name="connsiteX75" fmla="*/ 155971 w 12191999"/>
              <a:gd name="connsiteY75" fmla="*/ 883588 h 6105653"/>
              <a:gd name="connsiteX76" fmla="*/ 277414 w 12191999"/>
              <a:gd name="connsiteY76" fmla="*/ 802179 h 6105653"/>
              <a:gd name="connsiteX77" fmla="*/ 638174 w 12191999"/>
              <a:gd name="connsiteY77" fmla="*/ 430025 h 6105653"/>
              <a:gd name="connsiteX78" fmla="*/ 477440 w 12191999"/>
              <a:gd name="connsiteY78" fmla="*/ 784735 h 6105653"/>
              <a:gd name="connsiteX79" fmla="*/ 827483 w 12191999"/>
              <a:gd name="connsiteY79" fmla="*/ 418395 h 6105653"/>
              <a:gd name="connsiteX80" fmla="*/ 956071 w 12191999"/>
              <a:gd name="connsiteY80" fmla="*/ 241040 h 6105653"/>
              <a:gd name="connsiteX81" fmla="*/ 999268 w 12191999"/>
              <a:gd name="connsiteY81" fmla="*/ 192386 h 6105653"/>
              <a:gd name="connsiteX82" fmla="*/ 1031080 w 12191999"/>
              <a:gd name="connsiteY82" fmla="*/ 197429 h 6105653"/>
              <a:gd name="connsiteX83" fmla="*/ 1048940 w 12191999"/>
              <a:gd name="connsiteY83" fmla="*/ 275930 h 6105653"/>
              <a:gd name="connsiteX84" fmla="*/ 1020365 w 12191999"/>
              <a:gd name="connsiteY84" fmla="*/ 517249 h 6105653"/>
              <a:gd name="connsiteX85" fmla="*/ 1256108 w 12191999"/>
              <a:gd name="connsiteY85" fmla="*/ 217780 h 6105653"/>
              <a:gd name="connsiteX86" fmla="*/ 1220389 w 12191999"/>
              <a:gd name="connsiteY86" fmla="*/ 441654 h 6105653"/>
              <a:gd name="connsiteX87" fmla="*/ 1313258 w 12191999"/>
              <a:gd name="connsiteY87" fmla="*/ 505619 h 6105653"/>
              <a:gd name="connsiteX88" fmla="*/ 1463277 w 12191999"/>
              <a:gd name="connsiteY88" fmla="*/ 610287 h 6105653"/>
              <a:gd name="connsiteX89" fmla="*/ 1545430 w 12191999"/>
              <a:gd name="connsiteY89" fmla="*/ 682974 h 6105653"/>
              <a:gd name="connsiteX90" fmla="*/ 1809749 w 12191999"/>
              <a:gd name="connsiteY90" fmla="*/ 712048 h 6105653"/>
              <a:gd name="connsiteX91" fmla="*/ 2099071 w 12191999"/>
              <a:gd name="connsiteY91" fmla="*/ 650992 h 6105653"/>
              <a:gd name="connsiteX92" fmla="*/ 2245518 w 12191999"/>
              <a:gd name="connsiteY92" fmla="*/ 482359 h 6105653"/>
              <a:gd name="connsiteX93" fmla="*/ 2409824 w 12191999"/>
              <a:gd name="connsiteY93" fmla="*/ 531786 h 6105653"/>
              <a:gd name="connsiteX94" fmla="*/ 2309812 w 12191999"/>
              <a:gd name="connsiteY94" fmla="*/ 889403 h 6105653"/>
              <a:gd name="connsiteX95" fmla="*/ 2699146 w 12191999"/>
              <a:gd name="connsiteY95" fmla="*/ 357339 h 6105653"/>
              <a:gd name="connsiteX96" fmla="*/ 2717006 w 12191999"/>
              <a:gd name="connsiteY96" fmla="*/ 447469 h 6105653"/>
              <a:gd name="connsiteX97" fmla="*/ 2938461 w 12191999"/>
              <a:gd name="connsiteY97" fmla="*/ 770197 h 6105653"/>
              <a:gd name="connsiteX98" fmla="*/ 2949178 w 12191999"/>
              <a:gd name="connsiteY98" fmla="*/ 787642 h 6105653"/>
              <a:gd name="connsiteX99" fmla="*/ 3088480 w 12191999"/>
              <a:gd name="connsiteY99" fmla="*/ 842883 h 6105653"/>
              <a:gd name="connsiteX100" fmla="*/ 3109911 w 12191999"/>
              <a:gd name="connsiteY100" fmla="*/ 1017331 h 6105653"/>
              <a:gd name="connsiteX101" fmla="*/ 3077765 w 12191999"/>
              <a:gd name="connsiteY101" fmla="*/ 1162704 h 6105653"/>
              <a:gd name="connsiteX102" fmla="*/ 3117055 w 12191999"/>
              <a:gd name="connsiteY102" fmla="*/ 1319707 h 6105653"/>
              <a:gd name="connsiteX103" fmla="*/ 3099196 w 12191999"/>
              <a:gd name="connsiteY103" fmla="*/ 1459264 h 6105653"/>
              <a:gd name="connsiteX104" fmla="*/ 3124198 w 12191999"/>
              <a:gd name="connsiteY104" fmla="*/ 1578470 h 6105653"/>
              <a:gd name="connsiteX105" fmla="*/ 3242071 w 12191999"/>
              <a:gd name="connsiteY105" fmla="*/ 1462171 h 6105653"/>
              <a:gd name="connsiteX106" fmla="*/ 3242071 w 12191999"/>
              <a:gd name="connsiteY106" fmla="*/ 1299354 h 6105653"/>
              <a:gd name="connsiteX107" fmla="*/ 3317080 w 12191999"/>
              <a:gd name="connsiteY107" fmla="*/ 1183056 h 6105653"/>
              <a:gd name="connsiteX108" fmla="*/ 3452811 w 12191999"/>
              <a:gd name="connsiteY108" fmla="*/ 1072572 h 6105653"/>
              <a:gd name="connsiteX109" fmla="*/ 3670696 w 12191999"/>
              <a:gd name="connsiteY109" fmla="*/ 682973 h 6105653"/>
              <a:gd name="connsiteX110" fmla="*/ 3752849 w 12191999"/>
              <a:gd name="connsiteY110" fmla="*/ 613194 h 6105653"/>
              <a:gd name="connsiteX111" fmla="*/ 3434952 w 12191999"/>
              <a:gd name="connsiteY111" fmla="*/ 1723843 h 6105653"/>
              <a:gd name="connsiteX112" fmla="*/ 3567111 w 12191999"/>
              <a:gd name="connsiteY112" fmla="*/ 1380763 h 6105653"/>
              <a:gd name="connsiteX113" fmla="*/ 3542109 w 12191999"/>
              <a:gd name="connsiteY113" fmla="*/ 1613360 h 6105653"/>
              <a:gd name="connsiteX114" fmla="*/ 3631405 w 12191999"/>
              <a:gd name="connsiteY114" fmla="*/ 1741287 h 6105653"/>
              <a:gd name="connsiteX115" fmla="*/ 3659980 w 12191999"/>
              <a:gd name="connsiteY115" fmla="*/ 1741287 h 6105653"/>
              <a:gd name="connsiteX116" fmla="*/ 3742133 w 12191999"/>
              <a:gd name="connsiteY116" fmla="*/ 1645341 h 6105653"/>
              <a:gd name="connsiteX117" fmla="*/ 3795712 w 12191999"/>
              <a:gd name="connsiteY117" fmla="*/ 1590100 h 6105653"/>
              <a:gd name="connsiteX118" fmla="*/ 3988593 w 12191999"/>
              <a:gd name="connsiteY118" fmla="*/ 1438912 h 6105653"/>
              <a:gd name="connsiteX119" fmla="*/ 4010024 w 12191999"/>
              <a:gd name="connsiteY119" fmla="*/ 1546488 h 6105653"/>
              <a:gd name="connsiteX120" fmla="*/ 4049315 w 12191999"/>
              <a:gd name="connsiteY120" fmla="*/ 1587192 h 6105653"/>
              <a:gd name="connsiteX121" fmla="*/ 4106465 w 12191999"/>
              <a:gd name="connsiteY121" fmla="*/ 1558118 h 6105653"/>
              <a:gd name="connsiteX122" fmla="*/ 4281487 w 12191999"/>
              <a:gd name="connsiteY122" fmla="*/ 1223760 h 6105653"/>
              <a:gd name="connsiteX123" fmla="*/ 4417219 w 12191999"/>
              <a:gd name="connsiteY123" fmla="*/ 1197593 h 6105653"/>
              <a:gd name="connsiteX124" fmla="*/ 4438649 w 12191999"/>
              <a:gd name="connsiteY124" fmla="*/ 1261557 h 6105653"/>
              <a:gd name="connsiteX125" fmla="*/ 4427935 w 12191999"/>
              <a:gd name="connsiteY125" fmla="*/ 1334243 h 6105653"/>
              <a:gd name="connsiteX126" fmla="*/ 4535090 w 12191999"/>
              <a:gd name="connsiteY126" fmla="*/ 1276094 h 6105653"/>
              <a:gd name="connsiteX127" fmla="*/ 4642246 w 12191999"/>
              <a:gd name="connsiteY127" fmla="*/ 1040590 h 6105653"/>
              <a:gd name="connsiteX128" fmla="*/ 4699396 w 12191999"/>
              <a:gd name="connsiteY128" fmla="*/ 996979 h 6105653"/>
              <a:gd name="connsiteX129" fmla="*/ 4727971 w 12191999"/>
              <a:gd name="connsiteY129" fmla="*/ 1055128 h 6105653"/>
              <a:gd name="connsiteX130" fmla="*/ 4738688 w 12191999"/>
              <a:gd name="connsiteY130" fmla="*/ 1098740 h 6105653"/>
              <a:gd name="connsiteX131" fmla="*/ 5185172 w 12191999"/>
              <a:gd name="connsiteY131" fmla="*/ 197429 h 6105653"/>
              <a:gd name="connsiteX132" fmla="*/ 5188744 w 12191999"/>
              <a:gd name="connsiteY132" fmla="*/ 400950 h 6105653"/>
              <a:gd name="connsiteX133" fmla="*/ 5117306 w 12191999"/>
              <a:gd name="connsiteY133" fmla="*/ 601565 h 6105653"/>
              <a:gd name="connsiteX134" fmla="*/ 5128021 w 12191999"/>
              <a:gd name="connsiteY134" fmla="*/ 813809 h 6105653"/>
              <a:gd name="connsiteX135" fmla="*/ 5092302 w 12191999"/>
              <a:gd name="connsiteY135" fmla="*/ 1014423 h 6105653"/>
              <a:gd name="connsiteX136" fmla="*/ 5092302 w 12191999"/>
              <a:gd name="connsiteY136" fmla="*/ 1188871 h 6105653"/>
              <a:gd name="connsiteX137" fmla="*/ 5145880 w 12191999"/>
              <a:gd name="connsiteY137" fmla="*/ 1026053 h 6105653"/>
              <a:gd name="connsiteX138" fmla="*/ 5235177 w 12191999"/>
              <a:gd name="connsiteY138" fmla="*/ 964997 h 6105653"/>
              <a:gd name="connsiteX139" fmla="*/ 5317331 w 12191999"/>
              <a:gd name="connsiteY139" fmla="*/ 985349 h 6105653"/>
              <a:gd name="connsiteX140" fmla="*/ 5292327 w 12191999"/>
              <a:gd name="connsiteY140" fmla="*/ 1052221 h 6105653"/>
              <a:gd name="connsiteX141" fmla="*/ 5199458 w 12191999"/>
              <a:gd name="connsiteY141" fmla="*/ 1130722 h 6105653"/>
              <a:gd name="connsiteX142" fmla="*/ 5256608 w 12191999"/>
              <a:gd name="connsiteY142" fmla="*/ 1148166 h 6105653"/>
              <a:gd name="connsiteX143" fmla="*/ 5299471 w 12191999"/>
              <a:gd name="connsiteY143" fmla="*/ 1194686 h 6105653"/>
              <a:gd name="connsiteX144" fmla="*/ 5278039 w 12191999"/>
              <a:gd name="connsiteY144" fmla="*/ 1462171 h 6105653"/>
              <a:gd name="connsiteX145" fmla="*/ 5460205 w 12191999"/>
              <a:gd name="connsiteY145" fmla="*/ 1284817 h 6105653"/>
              <a:gd name="connsiteX146" fmla="*/ 5488780 w 12191999"/>
              <a:gd name="connsiteY146" fmla="*/ 1171426 h 6105653"/>
              <a:gd name="connsiteX147" fmla="*/ 5539513 w 12191999"/>
              <a:gd name="connsiteY147" fmla="*/ 1140353 h 6105653"/>
              <a:gd name="connsiteX148" fmla="*/ 5552720 w 12191999"/>
              <a:gd name="connsiteY148" fmla="*/ 1143022 h 6105653"/>
              <a:gd name="connsiteX149" fmla="*/ 5574208 w 12191999"/>
              <a:gd name="connsiteY149" fmla="*/ 1115811 h 6105653"/>
              <a:gd name="connsiteX150" fmla="*/ 5734050 w 12191999"/>
              <a:gd name="connsiteY150" fmla="*/ 1075470 h 6105653"/>
              <a:gd name="connsiteX151" fmla="*/ 5798343 w 12191999"/>
              <a:gd name="connsiteY151" fmla="*/ 1020228 h 6105653"/>
              <a:gd name="connsiteX152" fmla="*/ 5884068 w 12191999"/>
              <a:gd name="connsiteY152" fmla="*/ 883578 h 6105653"/>
              <a:gd name="connsiteX153" fmla="*/ 6066234 w 12191999"/>
              <a:gd name="connsiteY153" fmla="*/ 645166 h 6105653"/>
              <a:gd name="connsiteX154" fmla="*/ 6109096 w 12191999"/>
              <a:gd name="connsiteY154" fmla="*/ 732391 h 6105653"/>
              <a:gd name="connsiteX155" fmla="*/ 5998368 w 12191999"/>
              <a:gd name="connsiteY155" fmla="*/ 985338 h 6105653"/>
              <a:gd name="connsiteX156" fmla="*/ 5969793 w 12191999"/>
              <a:gd name="connsiteY156" fmla="*/ 1168509 h 6105653"/>
              <a:gd name="connsiteX157" fmla="*/ 6162674 w 12191999"/>
              <a:gd name="connsiteY157" fmla="*/ 909745 h 6105653"/>
              <a:gd name="connsiteX158" fmla="*/ 6412705 w 12191999"/>
              <a:gd name="connsiteY158" fmla="*/ 659704 h 6105653"/>
              <a:gd name="connsiteX159" fmla="*/ 6366271 w 12191999"/>
              <a:gd name="connsiteY159" fmla="*/ 851596 h 6105653"/>
              <a:gd name="connsiteX160" fmla="*/ 6398418 w 12191999"/>
              <a:gd name="connsiteY160" fmla="*/ 860319 h 6105653"/>
              <a:gd name="connsiteX161" fmla="*/ 6694884 w 12191999"/>
              <a:gd name="connsiteY161" fmla="*/ 691686 h 6105653"/>
              <a:gd name="connsiteX162" fmla="*/ 6816327 w 12191999"/>
              <a:gd name="connsiteY162" fmla="*/ 610277 h 6105653"/>
              <a:gd name="connsiteX163" fmla="*/ 7177087 w 12191999"/>
              <a:gd name="connsiteY163" fmla="*/ 238123 h 6105653"/>
              <a:gd name="connsiteX164" fmla="*/ 7016353 w 12191999"/>
              <a:gd name="connsiteY164" fmla="*/ 592833 h 6105653"/>
              <a:gd name="connsiteX165" fmla="*/ 7366396 w 12191999"/>
              <a:gd name="connsiteY165" fmla="*/ 226493 h 6105653"/>
              <a:gd name="connsiteX166" fmla="*/ 7494984 w 12191999"/>
              <a:gd name="connsiteY166" fmla="*/ 49138 h 6105653"/>
              <a:gd name="connsiteX167" fmla="*/ 7538181 w 12191999"/>
              <a:gd name="connsiteY167" fmla="*/ 484 h 6105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Lst>
            <a:rect l="l" t="t" r="r" b="b"/>
            <a:pathLst>
              <a:path w="12191999" h="6105653">
                <a:moveTo>
                  <a:pt x="7538181" y="484"/>
                </a:moveTo>
                <a:cubicBezTo>
                  <a:pt x="7546999" y="-833"/>
                  <a:pt x="7557492" y="439"/>
                  <a:pt x="7569993" y="5527"/>
                </a:cubicBezTo>
                <a:cubicBezTo>
                  <a:pt x="7612855" y="22971"/>
                  <a:pt x="7598567" y="54953"/>
                  <a:pt x="7587853" y="84028"/>
                </a:cubicBezTo>
                <a:cubicBezTo>
                  <a:pt x="7559278" y="153806"/>
                  <a:pt x="7559278" y="229401"/>
                  <a:pt x="7559278" y="325347"/>
                </a:cubicBezTo>
                <a:cubicBezTo>
                  <a:pt x="7695009" y="243938"/>
                  <a:pt x="7652146" y="95658"/>
                  <a:pt x="7795021" y="25878"/>
                </a:cubicBezTo>
                <a:cubicBezTo>
                  <a:pt x="7820024" y="113102"/>
                  <a:pt x="7770018" y="179974"/>
                  <a:pt x="7759302" y="249752"/>
                </a:cubicBezTo>
                <a:cubicBezTo>
                  <a:pt x="7748587" y="313717"/>
                  <a:pt x="7773590" y="328254"/>
                  <a:pt x="7852171" y="313717"/>
                </a:cubicBezTo>
                <a:cubicBezTo>
                  <a:pt x="7973615" y="290457"/>
                  <a:pt x="8034337" y="325347"/>
                  <a:pt x="8002190" y="418385"/>
                </a:cubicBezTo>
                <a:cubicBezTo>
                  <a:pt x="7970043" y="505609"/>
                  <a:pt x="8016478" y="514331"/>
                  <a:pt x="8084343" y="491072"/>
                </a:cubicBezTo>
                <a:cubicBezTo>
                  <a:pt x="8184355" y="456182"/>
                  <a:pt x="8262937" y="493979"/>
                  <a:pt x="8348662" y="520146"/>
                </a:cubicBezTo>
                <a:cubicBezTo>
                  <a:pt x="8477249" y="560851"/>
                  <a:pt x="8541543" y="543406"/>
                  <a:pt x="8637984" y="459090"/>
                </a:cubicBezTo>
                <a:cubicBezTo>
                  <a:pt x="8691561" y="409663"/>
                  <a:pt x="8737996" y="360236"/>
                  <a:pt x="8784431" y="290457"/>
                </a:cubicBezTo>
                <a:cubicBezTo>
                  <a:pt x="8809434" y="450367"/>
                  <a:pt x="8895158" y="284642"/>
                  <a:pt x="8948737" y="339884"/>
                </a:cubicBezTo>
                <a:cubicBezTo>
                  <a:pt x="8970168" y="453274"/>
                  <a:pt x="8798717" y="543406"/>
                  <a:pt x="8848725" y="697501"/>
                </a:cubicBezTo>
                <a:cubicBezTo>
                  <a:pt x="8995171" y="511424"/>
                  <a:pt x="9041606" y="302087"/>
                  <a:pt x="9238059" y="165437"/>
                </a:cubicBezTo>
                <a:cubicBezTo>
                  <a:pt x="9280921" y="197419"/>
                  <a:pt x="9238059" y="229401"/>
                  <a:pt x="9255919" y="255567"/>
                </a:cubicBezTo>
                <a:cubicBezTo>
                  <a:pt x="9266634" y="255567"/>
                  <a:pt x="9198767" y="560851"/>
                  <a:pt x="9477374" y="578295"/>
                </a:cubicBezTo>
                <a:cubicBezTo>
                  <a:pt x="9477374" y="584110"/>
                  <a:pt x="9477374" y="589925"/>
                  <a:pt x="9488091" y="595740"/>
                </a:cubicBezTo>
                <a:cubicBezTo>
                  <a:pt x="9527380" y="627722"/>
                  <a:pt x="9620249" y="598648"/>
                  <a:pt x="9627393" y="650981"/>
                </a:cubicBezTo>
                <a:cubicBezTo>
                  <a:pt x="9634537" y="709131"/>
                  <a:pt x="9666684" y="764373"/>
                  <a:pt x="9648824" y="825429"/>
                </a:cubicBezTo>
                <a:cubicBezTo>
                  <a:pt x="9634537" y="871948"/>
                  <a:pt x="9616678" y="921374"/>
                  <a:pt x="9616678" y="970802"/>
                </a:cubicBezTo>
                <a:cubicBezTo>
                  <a:pt x="9616678" y="1023136"/>
                  <a:pt x="9495233" y="1095822"/>
                  <a:pt x="9655968" y="1127805"/>
                </a:cubicBezTo>
                <a:cubicBezTo>
                  <a:pt x="9663111" y="1127805"/>
                  <a:pt x="9645252" y="1217935"/>
                  <a:pt x="9638109" y="1267362"/>
                </a:cubicBezTo>
                <a:cubicBezTo>
                  <a:pt x="9630965" y="1308066"/>
                  <a:pt x="9598818" y="1357494"/>
                  <a:pt x="9663111" y="1386568"/>
                </a:cubicBezTo>
                <a:cubicBezTo>
                  <a:pt x="9702403" y="1401105"/>
                  <a:pt x="9773840" y="1331326"/>
                  <a:pt x="9780984" y="1270269"/>
                </a:cubicBezTo>
                <a:cubicBezTo>
                  <a:pt x="9788127" y="1215028"/>
                  <a:pt x="9795271" y="1159787"/>
                  <a:pt x="9780984" y="1107452"/>
                </a:cubicBezTo>
                <a:cubicBezTo>
                  <a:pt x="9763125" y="1043488"/>
                  <a:pt x="9791699" y="1008598"/>
                  <a:pt x="9855993" y="991154"/>
                </a:cubicBezTo>
                <a:cubicBezTo>
                  <a:pt x="9923858" y="970802"/>
                  <a:pt x="9959577" y="933005"/>
                  <a:pt x="9991724" y="880670"/>
                </a:cubicBezTo>
                <a:cubicBezTo>
                  <a:pt x="10070305" y="752742"/>
                  <a:pt x="10163174" y="630630"/>
                  <a:pt x="10209609" y="491071"/>
                </a:cubicBezTo>
                <a:cubicBezTo>
                  <a:pt x="10216753" y="464905"/>
                  <a:pt x="10231040" y="432923"/>
                  <a:pt x="10291762" y="421292"/>
                </a:cubicBezTo>
                <a:cubicBezTo>
                  <a:pt x="10198893" y="799262"/>
                  <a:pt x="9959577" y="1142341"/>
                  <a:pt x="9973865" y="1531941"/>
                </a:cubicBezTo>
                <a:cubicBezTo>
                  <a:pt x="10048874" y="1427272"/>
                  <a:pt x="10052446" y="1302252"/>
                  <a:pt x="10106024" y="1188861"/>
                </a:cubicBezTo>
                <a:cubicBezTo>
                  <a:pt x="10145315" y="1270269"/>
                  <a:pt x="10102453" y="1345863"/>
                  <a:pt x="10081022" y="1421458"/>
                </a:cubicBezTo>
                <a:cubicBezTo>
                  <a:pt x="10063162" y="1485421"/>
                  <a:pt x="10059590" y="1543570"/>
                  <a:pt x="10170318" y="1549385"/>
                </a:cubicBezTo>
                <a:cubicBezTo>
                  <a:pt x="10181034" y="1549385"/>
                  <a:pt x="10188178" y="1549385"/>
                  <a:pt x="10198893" y="1549385"/>
                </a:cubicBezTo>
                <a:cubicBezTo>
                  <a:pt x="10245327" y="1526126"/>
                  <a:pt x="10266759" y="1494144"/>
                  <a:pt x="10281046" y="1453439"/>
                </a:cubicBezTo>
                <a:cubicBezTo>
                  <a:pt x="10288190" y="1430180"/>
                  <a:pt x="10302477" y="1398198"/>
                  <a:pt x="10334625" y="1398198"/>
                </a:cubicBezTo>
                <a:cubicBezTo>
                  <a:pt x="10456068" y="1401105"/>
                  <a:pt x="10491787" y="1322604"/>
                  <a:pt x="10527506" y="1247010"/>
                </a:cubicBezTo>
                <a:cubicBezTo>
                  <a:pt x="10588228" y="1287714"/>
                  <a:pt x="10545365" y="1322604"/>
                  <a:pt x="10548937" y="1354586"/>
                </a:cubicBezTo>
                <a:cubicBezTo>
                  <a:pt x="10552509" y="1374938"/>
                  <a:pt x="10556080" y="1395290"/>
                  <a:pt x="10588228" y="1395290"/>
                </a:cubicBezTo>
                <a:cubicBezTo>
                  <a:pt x="10613230" y="1395290"/>
                  <a:pt x="10645378" y="1386568"/>
                  <a:pt x="10645378" y="1366216"/>
                </a:cubicBezTo>
                <a:cubicBezTo>
                  <a:pt x="10648949" y="1238288"/>
                  <a:pt x="10820400" y="1165601"/>
                  <a:pt x="10820400" y="1031858"/>
                </a:cubicBezTo>
                <a:cubicBezTo>
                  <a:pt x="10820400" y="950449"/>
                  <a:pt x="10916840" y="1072563"/>
                  <a:pt x="10956131" y="1005691"/>
                </a:cubicBezTo>
                <a:cubicBezTo>
                  <a:pt x="10966847" y="991154"/>
                  <a:pt x="10981133" y="1046395"/>
                  <a:pt x="10977562" y="1069655"/>
                </a:cubicBezTo>
                <a:cubicBezTo>
                  <a:pt x="10973991" y="1092915"/>
                  <a:pt x="10948987" y="1113267"/>
                  <a:pt x="10966847" y="1142341"/>
                </a:cubicBezTo>
                <a:cubicBezTo>
                  <a:pt x="11031140" y="1156879"/>
                  <a:pt x="11056143" y="1119081"/>
                  <a:pt x="11074003" y="1084192"/>
                </a:cubicBezTo>
                <a:cubicBezTo>
                  <a:pt x="11116865" y="1008598"/>
                  <a:pt x="11166871" y="933005"/>
                  <a:pt x="11181159" y="848688"/>
                </a:cubicBezTo>
                <a:cubicBezTo>
                  <a:pt x="11184730" y="819614"/>
                  <a:pt x="11202590" y="802169"/>
                  <a:pt x="11238309" y="805077"/>
                </a:cubicBezTo>
                <a:cubicBezTo>
                  <a:pt x="11284744" y="810891"/>
                  <a:pt x="11270456" y="839966"/>
                  <a:pt x="11266884" y="863226"/>
                </a:cubicBezTo>
                <a:cubicBezTo>
                  <a:pt x="11263312" y="877763"/>
                  <a:pt x="11252596" y="892300"/>
                  <a:pt x="11277600" y="906838"/>
                </a:cubicBezTo>
                <a:cubicBezTo>
                  <a:pt x="11531203" y="566666"/>
                  <a:pt x="11516915" y="386403"/>
                  <a:pt x="11724084" y="5527"/>
                </a:cubicBezTo>
                <a:cubicBezTo>
                  <a:pt x="11763375" y="89842"/>
                  <a:pt x="11734800" y="150899"/>
                  <a:pt x="11727656" y="209048"/>
                </a:cubicBezTo>
                <a:cubicBezTo>
                  <a:pt x="11709796" y="354421"/>
                  <a:pt x="11677649" y="264290"/>
                  <a:pt x="11656218" y="409663"/>
                </a:cubicBezTo>
                <a:cubicBezTo>
                  <a:pt x="11645503" y="479442"/>
                  <a:pt x="11609784" y="543406"/>
                  <a:pt x="11666934" y="621907"/>
                </a:cubicBezTo>
                <a:cubicBezTo>
                  <a:pt x="11706225" y="674241"/>
                  <a:pt x="11663362" y="758557"/>
                  <a:pt x="11631215" y="822521"/>
                </a:cubicBezTo>
                <a:cubicBezTo>
                  <a:pt x="11602640" y="874856"/>
                  <a:pt x="11595497" y="927190"/>
                  <a:pt x="11631215" y="996969"/>
                </a:cubicBezTo>
                <a:cubicBezTo>
                  <a:pt x="11652646" y="933005"/>
                  <a:pt x="11670505" y="883578"/>
                  <a:pt x="11684793" y="834151"/>
                </a:cubicBezTo>
                <a:cubicBezTo>
                  <a:pt x="11695509" y="793447"/>
                  <a:pt x="11720512" y="770187"/>
                  <a:pt x="11774090" y="773095"/>
                </a:cubicBezTo>
                <a:cubicBezTo>
                  <a:pt x="11802665" y="773095"/>
                  <a:pt x="11841956" y="764373"/>
                  <a:pt x="11856243" y="793447"/>
                </a:cubicBezTo>
                <a:cubicBezTo>
                  <a:pt x="11870531" y="816706"/>
                  <a:pt x="11856243" y="848688"/>
                  <a:pt x="11831240" y="860319"/>
                </a:cubicBezTo>
                <a:cubicBezTo>
                  <a:pt x="11784806" y="874856"/>
                  <a:pt x="11741944" y="889393"/>
                  <a:pt x="11738371" y="938820"/>
                </a:cubicBezTo>
                <a:cubicBezTo>
                  <a:pt x="11731228" y="1005691"/>
                  <a:pt x="11759802" y="967894"/>
                  <a:pt x="11795521" y="956264"/>
                </a:cubicBezTo>
                <a:cubicBezTo>
                  <a:pt x="11834812" y="944634"/>
                  <a:pt x="11845527" y="979524"/>
                  <a:pt x="11838384" y="1002784"/>
                </a:cubicBezTo>
                <a:cubicBezTo>
                  <a:pt x="11806237" y="1090007"/>
                  <a:pt x="11863387" y="1180138"/>
                  <a:pt x="11816952" y="1270269"/>
                </a:cubicBezTo>
                <a:cubicBezTo>
                  <a:pt x="11931252" y="1247010"/>
                  <a:pt x="11981259" y="1197583"/>
                  <a:pt x="11999118" y="1092915"/>
                </a:cubicBezTo>
                <a:cubicBezTo>
                  <a:pt x="12002690" y="1055118"/>
                  <a:pt x="11995547" y="1014413"/>
                  <a:pt x="12027693" y="979524"/>
                </a:cubicBezTo>
                <a:cubicBezTo>
                  <a:pt x="12045553" y="959172"/>
                  <a:pt x="12066984" y="938820"/>
                  <a:pt x="12102703" y="953357"/>
                </a:cubicBezTo>
                <a:cubicBezTo>
                  <a:pt x="12127705" y="962080"/>
                  <a:pt x="12127705" y="985338"/>
                  <a:pt x="12120562" y="1005691"/>
                </a:cubicBezTo>
                <a:cubicBezTo>
                  <a:pt x="12081272" y="1090007"/>
                  <a:pt x="12070555" y="1180138"/>
                  <a:pt x="12056268" y="1267362"/>
                </a:cubicBezTo>
                <a:cubicBezTo>
                  <a:pt x="12052697" y="1281899"/>
                  <a:pt x="12045553" y="1296437"/>
                  <a:pt x="12081272" y="1310974"/>
                </a:cubicBezTo>
                <a:cubicBezTo>
                  <a:pt x="12113418" y="1209213"/>
                  <a:pt x="12156280" y="1110359"/>
                  <a:pt x="12191999" y="1008598"/>
                </a:cubicBezTo>
                <a:lnTo>
                  <a:pt x="12191999" y="6105653"/>
                </a:lnTo>
                <a:lnTo>
                  <a:pt x="0" y="6105653"/>
                </a:lnTo>
                <a:lnTo>
                  <a:pt x="0" y="927116"/>
                </a:lnTo>
                <a:lnTo>
                  <a:pt x="61930" y="902578"/>
                </a:lnTo>
                <a:cubicBezTo>
                  <a:pt x="91454" y="894128"/>
                  <a:pt x="122931" y="887949"/>
                  <a:pt x="155971" y="883588"/>
                </a:cubicBezTo>
                <a:cubicBezTo>
                  <a:pt x="223837" y="877773"/>
                  <a:pt x="245268" y="839976"/>
                  <a:pt x="277414" y="802179"/>
                </a:cubicBezTo>
                <a:cubicBezTo>
                  <a:pt x="388143" y="674251"/>
                  <a:pt x="488155" y="537601"/>
                  <a:pt x="638174" y="430025"/>
                </a:cubicBezTo>
                <a:cubicBezTo>
                  <a:pt x="620315" y="555046"/>
                  <a:pt x="520302" y="653899"/>
                  <a:pt x="477440" y="784735"/>
                </a:cubicBezTo>
                <a:cubicBezTo>
                  <a:pt x="641746" y="680066"/>
                  <a:pt x="727471" y="543415"/>
                  <a:pt x="827483" y="418395"/>
                </a:cubicBezTo>
                <a:cubicBezTo>
                  <a:pt x="873917" y="360246"/>
                  <a:pt x="931068" y="307912"/>
                  <a:pt x="956071" y="241040"/>
                </a:cubicBezTo>
                <a:cubicBezTo>
                  <a:pt x="961429" y="223595"/>
                  <a:pt x="972814" y="196338"/>
                  <a:pt x="999268" y="192386"/>
                </a:cubicBezTo>
                <a:cubicBezTo>
                  <a:pt x="1008086" y="191069"/>
                  <a:pt x="1018579" y="192341"/>
                  <a:pt x="1031080" y="197429"/>
                </a:cubicBezTo>
                <a:cubicBezTo>
                  <a:pt x="1073942" y="214873"/>
                  <a:pt x="1059654" y="246855"/>
                  <a:pt x="1048940" y="275930"/>
                </a:cubicBezTo>
                <a:cubicBezTo>
                  <a:pt x="1020365" y="345708"/>
                  <a:pt x="1020365" y="421303"/>
                  <a:pt x="1020365" y="517249"/>
                </a:cubicBezTo>
                <a:cubicBezTo>
                  <a:pt x="1156096" y="435840"/>
                  <a:pt x="1113233" y="287560"/>
                  <a:pt x="1256108" y="217780"/>
                </a:cubicBezTo>
                <a:cubicBezTo>
                  <a:pt x="1281111" y="305004"/>
                  <a:pt x="1231105" y="371876"/>
                  <a:pt x="1220389" y="441654"/>
                </a:cubicBezTo>
                <a:cubicBezTo>
                  <a:pt x="1209674" y="505619"/>
                  <a:pt x="1234677" y="520156"/>
                  <a:pt x="1313258" y="505619"/>
                </a:cubicBezTo>
                <a:cubicBezTo>
                  <a:pt x="1434702" y="482359"/>
                  <a:pt x="1495424" y="517249"/>
                  <a:pt x="1463277" y="610287"/>
                </a:cubicBezTo>
                <a:cubicBezTo>
                  <a:pt x="1431130" y="697511"/>
                  <a:pt x="1477565" y="706233"/>
                  <a:pt x="1545430" y="682974"/>
                </a:cubicBezTo>
                <a:cubicBezTo>
                  <a:pt x="1645442" y="648084"/>
                  <a:pt x="1724024" y="685881"/>
                  <a:pt x="1809749" y="712048"/>
                </a:cubicBezTo>
                <a:cubicBezTo>
                  <a:pt x="1938336" y="752753"/>
                  <a:pt x="2002630" y="735308"/>
                  <a:pt x="2099071" y="650992"/>
                </a:cubicBezTo>
                <a:cubicBezTo>
                  <a:pt x="2152648" y="601565"/>
                  <a:pt x="2199083" y="552138"/>
                  <a:pt x="2245518" y="482359"/>
                </a:cubicBezTo>
                <a:cubicBezTo>
                  <a:pt x="2270521" y="642269"/>
                  <a:pt x="2356245" y="476544"/>
                  <a:pt x="2409824" y="531786"/>
                </a:cubicBezTo>
                <a:cubicBezTo>
                  <a:pt x="2431255" y="645176"/>
                  <a:pt x="2259804" y="735308"/>
                  <a:pt x="2309812" y="889403"/>
                </a:cubicBezTo>
                <a:cubicBezTo>
                  <a:pt x="2456258" y="703326"/>
                  <a:pt x="2502693" y="493989"/>
                  <a:pt x="2699146" y="357339"/>
                </a:cubicBezTo>
                <a:cubicBezTo>
                  <a:pt x="2742008" y="389321"/>
                  <a:pt x="2699146" y="421303"/>
                  <a:pt x="2717006" y="447469"/>
                </a:cubicBezTo>
                <a:cubicBezTo>
                  <a:pt x="2727721" y="447469"/>
                  <a:pt x="2659854" y="752753"/>
                  <a:pt x="2938461" y="770197"/>
                </a:cubicBezTo>
                <a:cubicBezTo>
                  <a:pt x="2938461" y="776012"/>
                  <a:pt x="2938461" y="781827"/>
                  <a:pt x="2949178" y="787642"/>
                </a:cubicBezTo>
                <a:cubicBezTo>
                  <a:pt x="2988467" y="819624"/>
                  <a:pt x="3081336" y="790550"/>
                  <a:pt x="3088480" y="842883"/>
                </a:cubicBezTo>
                <a:cubicBezTo>
                  <a:pt x="3095624" y="901033"/>
                  <a:pt x="3127771" y="956275"/>
                  <a:pt x="3109911" y="1017331"/>
                </a:cubicBezTo>
                <a:cubicBezTo>
                  <a:pt x="3095624" y="1063850"/>
                  <a:pt x="3077765" y="1113276"/>
                  <a:pt x="3077765" y="1162704"/>
                </a:cubicBezTo>
                <a:cubicBezTo>
                  <a:pt x="3077765" y="1215038"/>
                  <a:pt x="2956320" y="1287724"/>
                  <a:pt x="3117055" y="1319707"/>
                </a:cubicBezTo>
                <a:cubicBezTo>
                  <a:pt x="3124198" y="1319707"/>
                  <a:pt x="3106339" y="1409837"/>
                  <a:pt x="3099196" y="1459264"/>
                </a:cubicBezTo>
                <a:cubicBezTo>
                  <a:pt x="3092052" y="1499968"/>
                  <a:pt x="3059905" y="1549396"/>
                  <a:pt x="3124198" y="1578470"/>
                </a:cubicBezTo>
                <a:cubicBezTo>
                  <a:pt x="3163490" y="1593007"/>
                  <a:pt x="3234927" y="1523228"/>
                  <a:pt x="3242071" y="1462171"/>
                </a:cubicBezTo>
                <a:cubicBezTo>
                  <a:pt x="3249214" y="1406930"/>
                  <a:pt x="3256358" y="1351689"/>
                  <a:pt x="3242071" y="1299354"/>
                </a:cubicBezTo>
                <a:cubicBezTo>
                  <a:pt x="3224212" y="1235390"/>
                  <a:pt x="3252786" y="1200500"/>
                  <a:pt x="3317080" y="1183056"/>
                </a:cubicBezTo>
                <a:cubicBezTo>
                  <a:pt x="3384945" y="1162704"/>
                  <a:pt x="3420664" y="1124907"/>
                  <a:pt x="3452811" y="1072572"/>
                </a:cubicBezTo>
                <a:cubicBezTo>
                  <a:pt x="3531392" y="944644"/>
                  <a:pt x="3624261" y="822532"/>
                  <a:pt x="3670696" y="682973"/>
                </a:cubicBezTo>
                <a:cubicBezTo>
                  <a:pt x="3677840" y="656807"/>
                  <a:pt x="3692127" y="624825"/>
                  <a:pt x="3752849" y="613194"/>
                </a:cubicBezTo>
                <a:cubicBezTo>
                  <a:pt x="3659980" y="991164"/>
                  <a:pt x="3420664" y="1334243"/>
                  <a:pt x="3434952" y="1723843"/>
                </a:cubicBezTo>
                <a:cubicBezTo>
                  <a:pt x="3509961" y="1619174"/>
                  <a:pt x="3513533" y="1494154"/>
                  <a:pt x="3567111" y="1380763"/>
                </a:cubicBezTo>
                <a:cubicBezTo>
                  <a:pt x="3606402" y="1462171"/>
                  <a:pt x="3563540" y="1537765"/>
                  <a:pt x="3542109" y="1613360"/>
                </a:cubicBezTo>
                <a:cubicBezTo>
                  <a:pt x="3524249" y="1677323"/>
                  <a:pt x="3520677" y="1735472"/>
                  <a:pt x="3631405" y="1741287"/>
                </a:cubicBezTo>
                <a:cubicBezTo>
                  <a:pt x="3642121" y="1741287"/>
                  <a:pt x="3649265" y="1741287"/>
                  <a:pt x="3659980" y="1741287"/>
                </a:cubicBezTo>
                <a:cubicBezTo>
                  <a:pt x="3706414" y="1718028"/>
                  <a:pt x="3727846" y="1686046"/>
                  <a:pt x="3742133" y="1645341"/>
                </a:cubicBezTo>
                <a:cubicBezTo>
                  <a:pt x="3749277" y="1622082"/>
                  <a:pt x="3763564" y="1590100"/>
                  <a:pt x="3795712" y="1590100"/>
                </a:cubicBezTo>
                <a:cubicBezTo>
                  <a:pt x="3917155" y="1593007"/>
                  <a:pt x="3952874" y="1514506"/>
                  <a:pt x="3988593" y="1438912"/>
                </a:cubicBezTo>
                <a:cubicBezTo>
                  <a:pt x="4049315" y="1479616"/>
                  <a:pt x="4006452" y="1514506"/>
                  <a:pt x="4010024" y="1546488"/>
                </a:cubicBezTo>
                <a:cubicBezTo>
                  <a:pt x="4013596" y="1566840"/>
                  <a:pt x="4017167" y="1587192"/>
                  <a:pt x="4049315" y="1587192"/>
                </a:cubicBezTo>
                <a:cubicBezTo>
                  <a:pt x="4074317" y="1587192"/>
                  <a:pt x="4106465" y="1578470"/>
                  <a:pt x="4106465" y="1558118"/>
                </a:cubicBezTo>
                <a:cubicBezTo>
                  <a:pt x="4110036" y="1430190"/>
                  <a:pt x="4281487" y="1357503"/>
                  <a:pt x="4281487" y="1223760"/>
                </a:cubicBezTo>
                <a:cubicBezTo>
                  <a:pt x="4281487" y="1142351"/>
                  <a:pt x="4377927" y="1264465"/>
                  <a:pt x="4417219" y="1197593"/>
                </a:cubicBezTo>
                <a:cubicBezTo>
                  <a:pt x="4427935" y="1183056"/>
                  <a:pt x="4442220" y="1238297"/>
                  <a:pt x="4438649" y="1261557"/>
                </a:cubicBezTo>
                <a:cubicBezTo>
                  <a:pt x="4435078" y="1284817"/>
                  <a:pt x="4410074" y="1305169"/>
                  <a:pt x="4427935" y="1334243"/>
                </a:cubicBezTo>
                <a:cubicBezTo>
                  <a:pt x="4492228" y="1348781"/>
                  <a:pt x="4517230" y="1310983"/>
                  <a:pt x="4535090" y="1276094"/>
                </a:cubicBezTo>
                <a:cubicBezTo>
                  <a:pt x="4577952" y="1200500"/>
                  <a:pt x="4627958" y="1124907"/>
                  <a:pt x="4642246" y="1040590"/>
                </a:cubicBezTo>
                <a:cubicBezTo>
                  <a:pt x="4645817" y="1011516"/>
                  <a:pt x="4663677" y="994071"/>
                  <a:pt x="4699396" y="996979"/>
                </a:cubicBezTo>
                <a:cubicBezTo>
                  <a:pt x="4745832" y="1002793"/>
                  <a:pt x="4731544" y="1031868"/>
                  <a:pt x="4727971" y="1055128"/>
                </a:cubicBezTo>
                <a:cubicBezTo>
                  <a:pt x="4724399" y="1069665"/>
                  <a:pt x="4713683" y="1084202"/>
                  <a:pt x="4738688" y="1098740"/>
                </a:cubicBezTo>
                <a:cubicBezTo>
                  <a:pt x="4992291" y="758568"/>
                  <a:pt x="4978002" y="578305"/>
                  <a:pt x="5185172" y="197429"/>
                </a:cubicBezTo>
                <a:cubicBezTo>
                  <a:pt x="5224462" y="281744"/>
                  <a:pt x="5195887" y="342801"/>
                  <a:pt x="5188744" y="400950"/>
                </a:cubicBezTo>
                <a:cubicBezTo>
                  <a:pt x="5170883" y="546323"/>
                  <a:pt x="5138736" y="456192"/>
                  <a:pt x="5117306" y="601565"/>
                </a:cubicBezTo>
                <a:cubicBezTo>
                  <a:pt x="5106590" y="671344"/>
                  <a:pt x="5070871" y="735308"/>
                  <a:pt x="5128021" y="813809"/>
                </a:cubicBezTo>
                <a:cubicBezTo>
                  <a:pt x="5167312" y="866143"/>
                  <a:pt x="5124450" y="950459"/>
                  <a:pt x="5092302" y="1014423"/>
                </a:cubicBezTo>
                <a:cubicBezTo>
                  <a:pt x="5063727" y="1066758"/>
                  <a:pt x="5056585" y="1119092"/>
                  <a:pt x="5092302" y="1188871"/>
                </a:cubicBezTo>
                <a:cubicBezTo>
                  <a:pt x="5113734" y="1124907"/>
                  <a:pt x="5131592" y="1075480"/>
                  <a:pt x="5145880" y="1026053"/>
                </a:cubicBezTo>
                <a:cubicBezTo>
                  <a:pt x="5156596" y="985349"/>
                  <a:pt x="5181600" y="962089"/>
                  <a:pt x="5235177" y="964997"/>
                </a:cubicBezTo>
                <a:cubicBezTo>
                  <a:pt x="5263752" y="964997"/>
                  <a:pt x="5303044" y="956275"/>
                  <a:pt x="5317331" y="985349"/>
                </a:cubicBezTo>
                <a:cubicBezTo>
                  <a:pt x="5331618" y="1008608"/>
                  <a:pt x="5317331" y="1040590"/>
                  <a:pt x="5292327" y="1052221"/>
                </a:cubicBezTo>
                <a:cubicBezTo>
                  <a:pt x="5245894" y="1066758"/>
                  <a:pt x="5203031" y="1081295"/>
                  <a:pt x="5199458" y="1130722"/>
                </a:cubicBezTo>
                <a:cubicBezTo>
                  <a:pt x="5192315" y="1197593"/>
                  <a:pt x="5220889" y="1159796"/>
                  <a:pt x="5256608" y="1148166"/>
                </a:cubicBezTo>
                <a:cubicBezTo>
                  <a:pt x="5295899" y="1136536"/>
                  <a:pt x="5306616" y="1171426"/>
                  <a:pt x="5299471" y="1194686"/>
                </a:cubicBezTo>
                <a:cubicBezTo>
                  <a:pt x="5267324" y="1281909"/>
                  <a:pt x="5324474" y="1372040"/>
                  <a:pt x="5278039" y="1462171"/>
                </a:cubicBezTo>
                <a:cubicBezTo>
                  <a:pt x="5392339" y="1438912"/>
                  <a:pt x="5442347" y="1389485"/>
                  <a:pt x="5460205" y="1284817"/>
                </a:cubicBezTo>
                <a:cubicBezTo>
                  <a:pt x="5463777" y="1247020"/>
                  <a:pt x="5456634" y="1206315"/>
                  <a:pt x="5488780" y="1171426"/>
                </a:cubicBezTo>
                <a:cubicBezTo>
                  <a:pt x="5502175" y="1156162"/>
                  <a:pt x="5517579" y="1140898"/>
                  <a:pt x="5539513" y="1140353"/>
                </a:cubicBezTo>
                <a:lnTo>
                  <a:pt x="5552720" y="1143022"/>
                </a:lnTo>
                <a:lnTo>
                  <a:pt x="5574208" y="1115811"/>
                </a:lnTo>
                <a:cubicBezTo>
                  <a:pt x="5609034" y="1085646"/>
                  <a:pt x="5659040" y="1068202"/>
                  <a:pt x="5734050" y="1075470"/>
                </a:cubicBezTo>
                <a:cubicBezTo>
                  <a:pt x="5776912" y="1078377"/>
                  <a:pt x="5809058" y="1055118"/>
                  <a:pt x="5798343" y="1020228"/>
                </a:cubicBezTo>
                <a:cubicBezTo>
                  <a:pt x="5776912" y="953357"/>
                  <a:pt x="5837634" y="921375"/>
                  <a:pt x="5884068" y="883578"/>
                </a:cubicBezTo>
                <a:cubicBezTo>
                  <a:pt x="5966221" y="816706"/>
                  <a:pt x="6051947" y="752742"/>
                  <a:pt x="6066234" y="645166"/>
                </a:cubicBezTo>
                <a:cubicBezTo>
                  <a:pt x="6130528" y="665519"/>
                  <a:pt x="6123384" y="700408"/>
                  <a:pt x="6109096" y="732391"/>
                </a:cubicBezTo>
                <a:cubicBezTo>
                  <a:pt x="6073377" y="816706"/>
                  <a:pt x="6034087" y="901023"/>
                  <a:pt x="5998368" y="985338"/>
                </a:cubicBezTo>
                <a:cubicBezTo>
                  <a:pt x="5976937" y="1040581"/>
                  <a:pt x="5944790" y="1095822"/>
                  <a:pt x="5969793" y="1168509"/>
                </a:cubicBezTo>
                <a:cubicBezTo>
                  <a:pt x="6098380" y="1104545"/>
                  <a:pt x="6123384" y="996969"/>
                  <a:pt x="6162674" y="909745"/>
                </a:cubicBezTo>
                <a:cubicBezTo>
                  <a:pt x="6212681" y="802169"/>
                  <a:pt x="6305549" y="738205"/>
                  <a:pt x="6412705" y="659704"/>
                </a:cubicBezTo>
                <a:cubicBezTo>
                  <a:pt x="6441280" y="738205"/>
                  <a:pt x="6362699" y="787632"/>
                  <a:pt x="6366271" y="851596"/>
                </a:cubicBezTo>
                <a:cubicBezTo>
                  <a:pt x="6376987" y="854503"/>
                  <a:pt x="6398418" y="860319"/>
                  <a:pt x="6398418" y="860319"/>
                </a:cubicBezTo>
                <a:cubicBezTo>
                  <a:pt x="6455568" y="755650"/>
                  <a:pt x="6562724" y="709131"/>
                  <a:pt x="6694884" y="691686"/>
                </a:cubicBezTo>
                <a:cubicBezTo>
                  <a:pt x="6762750" y="685871"/>
                  <a:pt x="6784181" y="648074"/>
                  <a:pt x="6816327" y="610277"/>
                </a:cubicBezTo>
                <a:cubicBezTo>
                  <a:pt x="6927056" y="482349"/>
                  <a:pt x="7027068" y="345699"/>
                  <a:pt x="7177087" y="238123"/>
                </a:cubicBezTo>
                <a:cubicBezTo>
                  <a:pt x="7159228" y="363144"/>
                  <a:pt x="7059215" y="461997"/>
                  <a:pt x="7016353" y="592833"/>
                </a:cubicBezTo>
                <a:cubicBezTo>
                  <a:pt x="7180659" y="488164"/>
                  <a:pt x="7266384" y="351513"/>
                  <a:pt x="7366396" y="226493"/>
                </a:cubicBezTo>
                <a:cubicBezTo>
                  <a:pt x="7412830" y="168344"/>
                  <a:pt x="7469981" y="116010"/>
                  <a:pt x="7494984" y="49138"/>
                </a:cubicBezTo>
                <a:cubicBezTo>
                  <a:pt x="7500342" y="31693"/>
                  <a:pt x="7511727" y="4436"/>
                  <a:pt x="7538181" y="484"/>
                </a:cubicBezTo>
                <a:close/>
              </a:path>
            </a:pathLst>
          </a:custGeom>
          <a:solidFill>
            <a:srgbClr val="7AAAB3">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9A37C7A6-193A-2A10-8880-20B8BDEA8D8B}"/>
              </a:ext>
            </a:extLst>
          </p:cNvPr>
          <p:cNvSpPr>
            <a:spLocks noGrp="1"/>
          </p:cNvSpPr>
          <p:nvPr>
            <p:ph type="title"/>
          </p:nvPr>
        </p:nvSpPr>
        <p:spPr>
          <a:xfrm>
            <a:off x="838200" y="365125"/>
            <a:ext cx="10515600" cy="1325563"/>
          </a:xfrm>
        </p:spPr>
        <p:txBody>
          <a:bodyPr>
            <a:normAutofit/>
          </a:bodyPr>
          <a:lstStyle/>
          <a:p>
            <a:r>
              <a:rPr lang="en-TR" dirty="0"/>
              <a:t>Hedefler</a:t>
            </a:r>
          </a:p>
        </p:txBody>
      </p:sp>
      <p:graphicFrame>
        <p:nvGraphicFramePr>
          <p:cNvPr id="5" name="Content Placeholder 2">
            <a:extLst>
              <a:ext uri="{FF2B5EF4-FFF2-40B4-BE49-F238E27FC236}">
                <a16:creationId xmlns:a16="http://schemas.microsoft.com/office/drawing/2014/main" id="{928D3288-BE8F-AFC6-F238-08CEA723F083}"/>
              </a:ext>
            </a:extLst>
          </p:cNvPr>
          <p:cNvGraphicFramePr>
            <a:graphicFrameLocks noGrp="1"/>
          </p:cNvGraphicFramePr>
          <p:nvPr>
            <p:ph idx="1"/>
            <p:extLst>
              <p:ext uri="{D42A27DB-BD31-4B8C-83A1-F6EECF244321}">
                <p14:modId xmlns:p14="http://schemas.microsoft.com/office/powerpoint/2010/main" val="3994106441"/>
              </p:ext>
            </p:extLst>
          </p:nvPr>
        </p:nvGraphicFramePr>
        <p:xfrm>
          <a:off x="838200" y="2011363"/>
          <a:ext cx="10515600" cy="41608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153621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A8886A6-5426-494B-96D8-D962D2BA08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AA3ED336-C09E-46E8-9774-B977D15FC5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52347"/>
            <a:ext cx="12191999" cy="6105653"/>
          </a:xfrm>
          <a:custGeom>
            <a:avLst/>
            <a:gdLst>
              <a:gd name="connsiteX0" fmla="*/ 7538181 w 12191999"/>
              <a:gd name="connsiteY0" fmla="*/ 484 h 6105653"/>
              <a:gd name="connsiteX1" fmla="*/ 7569993 w 12191999"/>
              <a:gd name="connsiteY1" fmla="*/ 5527 h 6105653"/>
              <a:gd name="connsiteX2" fmla="*/ 7587853 w 12191999"/>
              <a:gd name="connsiteY2" fmla="*/ 84028 h 6105653"/>
              <a:gd name="connsiteX3" fmla="*/ 7559278 w 12191999"/>
              <a:gd name="connsiteY3" fmla="*/ 325347 h 6105653"/>
              <a:gd name="connsiteX4" fmla="*/ 7795021 w 12191999"/>
              <a:gd name="connsiteY4" fmla="*/ 25878 h 6105653"/>
              <a:gd name="connsiteX5" fmla="*/ 7759302 w 12191999"/>
              <a:gd name="connsiteY5" fmla="*/ 249752 h 6105653"/>
              <a:gd name="connsiteX6" fmla="*/ 7852171 w 12191999"/>
              <a:gd name="connsiteY6" fmla="*/ 313717 h 6105653"/>
              <a:gd name="connsiteX7" fmla="*/ 8002190 w 12191999"/>
              <a:gd name="connsiteY7" fmla="*/ 418385 h 6105653"/>
              <a:gd name="connsiteX8" fmla="*/ 8084343 w 12191999"/>
              <a:gd name="connsiteY8" fmla="*/ 491072 h 6105653"/>
              <a:gd name="connsiteX9" fmla="*/ 8348662 w 12191999"/>
              <a:gd name="connsiteY9" fmla="*/ 520146 h 6105653"/>
              <a:gd name="connsiteX10" fmla="*/ 8637984 w 12191999"/>
              <a:gd name="connsiteY10" fmla="*/ 459090 h 6105653"/>
              <a:gd name="connsiteX11" fmla="*/ 8784431 w 12191999"/>
              <a:gd name="connsiteY11" fmla="*/ 290457 h 6105653"/>
              <a:gd name="connsiteX12" fmla="*/ 8948737 w 12191999"/>
              <a:gd name="connsiteY12" fmla="*/ 339884 h 6105653"/>
              <a:gd name="connsiteX13" fmla="*/ 8848725 w 12191999"/>
              <a:gd name="connsiteY13" fmla="*/ 697501 h 6105653"/>
              <a:gd name="connsiteX14" fmla="*/ 9238059 w 12191999"/>
              <a:gd name="connsiteY14" fmla="*/ 165437 h 6105653"/>
              <a:gd name="connsiteX15" fmla="*/ 9255919 w 12191999"/>
              <a:gd name="connsiteY15" fmla="*/ 255567 h 6105653"/>
              <a:gd name="connsiteX16" fmla="*/ 9477374 w 12191999"/>
              <a:gd name="connsiteY16" fmla="*/ 578295 h 6105653"/>
              <a:gd name="connsiteX17" fmla="*/ 9488091 w 12191999"/>
              <a:gd name="connsiteY17" fmla="*/ 595740 h 6105653"/>
              <a:gd name="connsiteX18" fmla="*/ 9627393 w 12191999"/>
              <a:gd name="connsiteY18" fmla="*/ 650981 h 6105653"/>
              <a:gd name="connsiteX19" fmla="*/ 9648824 w 12191999"/>
              <a:gd name="connsiteY19" fmla="*/ 825429 h 6105653"/>
              <a:gd name="connsiteX20" fmla="*/ 9616678 w 12191999"/>
              <a:gd name="connsiteY20" fmla="*/ 970802 h 6105653"/>
              <a:gd name="connsiteX21" fmla="*/ 9655968 w 12191999"/>
              <a:gd name="connsiteY21" fmla="*/ 1127805 h 6105653"/>
              <a:gd name="connsiteX22" fmla="*/ 9638109 w 12191999"/>
              <a:gd name="connsiteY22" fmla="*/ 1267362 h 6105653"/>
              <a:gd name="connsiteX23" fmla="*/ 9663111 w 12191999"/>
              <a:gd name="connsiteY23" fmla="*/ 1386568 h 6105653"/>
              <a:gd name="connsiteX24" fmla="*/ 9780984 w 12191999"/>
              <a:gd name="connsiteY24" fmla="*/ 1270269 h 6105653"/>
              <a:gd name="connsiteX25" fmla="*/ 9780984 w 12191999"/>
              <a:gd name="connsiteY25" fmla="*/ 1107452 h 6105653"/>
              <a:gd name="connsiteX26" fmla="*/ 9855993 w 12191999"/>
              <a:gd name="connsiteY26" fmla="*/ 991154 h 6105653"/>
              <a:gd name="connsiteX27" fmla="*/ 9991724 w 12191999"/>
              <a:gd name="connsiteY27" fmla="*/ 880670 h 6105653"/>
              <a:gd name="connsiteX28" fmla="*/ 10209609 w 12191999"/>
              <a:gd name="connsiteY28" fmla="*/ 491071 h 6105653"/>
              <a:gd name="connsiteX29" fmla="*/ 10291762 w 12191999"/>
              <a:gd name="connsiteY29" fmla="*/ 421292 h 6105653"/>
              <a:gd name="connsiteX30" fmla="*/ 9973865 w 12191999"/>
              <a:gd name="connsiteY30" fmla="*/ 1531941 h 6105653"/>
              <a:gd name="connsiteX31" fmla="*/ 10106024 w 12191999"/>
              <a:gd name="connsiteY31" fmla="*/ 1188861 h 6105653"/>
              <a:gd name="connsiteX32" fmla="*/ 10081022 w 12191999"/>
              <a:gd name="connsiteY32" fmla="*/ 1421458 h 6105653"/>
              <a:gd name="connsiteX33" fmla="*/ 10170318 w 12191999"/>
              <a:gd name="connsiteY33" fmla="*/ 1549385 h 6105653"/>
              <a:gd name="connsiteX34" fmla="*/ 10198893 w 12191999"/>
              <a:gd name="connsiteY34" fmla="*/ 1549385 h 6105653"/>
              <a:gd name="connsiteX35" fmla="*/ 10281046 w 12191999"/>
              <a:gd name="connsiteY35" fmla="*/ 1453439 h 6105653"/>
              <a:gd name="connsiteX36" fmla="*/ 10334625 w 12191999"/>
              <a:gd name="connsiteY36" fmla="*/ 1398198 h 6105653"/>
              <a:gd name="connsiteX37" fmla="*/ 10527506 w 12191999"/>
              <a:gd name="connsiteY37" fmla="*/ 1247010 h 6105653"/>
              <a:gd name="connsiteX38" fmla="*/ 10548937 w 12191999"/>
              <a:gd name="connsiteY38" fmla="*/ 1354586 h 6105653"/>
              <a:gd name="connsiteX39" fmla="*/ 10588228 w 12191999"/>
              <a:gd name="connsiteY39" fmla="*/ 1395290 h 6105653"/>
              <a:gd name="connsiteX40" fmla="*/ 10645378 w 12191999"/>
              <a:gd name="connsiteY40" fmla="*/ 1366216 h 6105653"/>
              <a:gd name="connsiteX41" fmla="*/ 10820400 w 12191999"/>
              <a:gd name="connsiteY41" fmla="*/ 1031858 h 6105653"/>
              <a:gd name="connsiteX42" fmla="*/ 10956131 w 12191999"/>
              <a:gd name="connsiteY42" fmla="*/ 1005691 h 6105653"/>
              <a:gd name="connsiteX43" fmla="*/ 10977562 w 12191999"/>
              <a:gd name="connsiteY43" fmla="*/ 1069655 h 6105653"/>
              <a:gd name="connsiteX44" fmla="*/ 10966847 w 12191999"/>
              <a:gd name="connsiteY44" fmla="*/ 1142341 h 6105653"/>
              <a:gd name="connsiteX45" fmla="*/ 11074003 w 12191999"/>
              <a:gd name="connsiteY45" fmla="*/ 1084192 h 6105653"/>
              <a:gd name="connsiteX46" fmla="*/ 11181159 w 12191999"/>
              <a:gd name="connsiteY46" fmla="*/ 848688 h 6105653"/>
              <a:gd name="connsiteX47" fmla="*/ 11238309 w 12191999"/>
              <a:gd name="connsiteY47" fmla="*/ 805077 h 6105653"/>
              <a:gd name="connsiteX48" fmla="*/ 11266884 w 12191999"/>
              <a:gd name="connsiteY48" fmla="*/ 863226 h 6105653"/>
              <a:gd name="connsiteX49" fmla="*/ 11277600 w 12191999"/>
              <a:gd name="connsiteY49" fmla="*/ 906838 h 6105653"/>
              <a:gd name="connsiteX50" fmla="*/ 11724084 w 12191999"/>
              <a:gd name="connsiteY50" fmla="*/ 5527 h 6105653"/>
              <a:gd name="connsiteX51" fmla="*/ 11727656 w 12191999"/>
              <a:gd name="connsiteY51" fmla="*/ 209048 h 6105653"/>
              <a:gd name="connsiteX52" fmla="*/ 11656218 w 12191999"/>
              <a:gd name="connsiteY52" fmla="*/ 409663 h 6105653"/>
              <a:gd name="connsiteX53" fmla="*/ 11666934 w 12191999"/>
              <a:gd name="connsiteY53" fmla="*/ 621907 h 6105653"/>
              <a:gd name="connsiteX54" fmla="*/ 11631215 w 12191999"/>
              <a:gd name="connsiteY54" fmla="*/ 822521 h 6105653"/>
              <a:gd name="connsiteX55" fmla="*/ 11631215 w 12191999"/>
              <a:gd name="connsiteY55" fmla="*/ 996969 h 6105653"/>
              <a:gd name="connsiteX56" fmla="*/ 11684793 w 12191999"/>
              <a:gd name="connsiteY56" fmla="*/ 834151 h 6105653"/>
              <a:gd name="connsiteX57" fmla="*/ 11774090 w 12191999"/>
              <a:gd name="connsiteY57" fmla="*/ 773095 h 6105653"/>
              <a:gd name="connsiteX58" fmla="*/ 11856243 w 12191999"/>
              <a:gd name="connsiteY58" fmla="*/ 793447 h 6105653"/>
              <a:gd name="connsiteX59" fmla="*/ 11831240 w 12191999"/>
              <a:gd name="connsiteY59" fmla="*/ 860319 h 6105653"/>
              <a:gd name="connsiteX60" fmla="*/ 11738371 w 12191999"/>
              <a:gd name="connsiteY60" fmla="*/ 938820 h 6105653"/>
              <a:gd name="connsiteX61" fmla="*/ 11795521 w 12191999"/>
              <a:gd name="connsiteY61" fmla="*/ 956264 h 6105653"/>
              <a:gd name="connsiteX62" fmla="*/ 11838384 w 12191999"/>
              <a:gd name="connsiteY62" fmla="*/ 1002784 h 6105653"/>
              <a:gd name="connsiteX63" fmla="*/ 11816952 w 12191999"/>
              <a:gd name="connsiteY63" fmla="*/ 1270269 h 6105653"/>
              <a:gd name="connsiteX64" fmla="*/ 11999118 w 12191999"/>
              <a:gd name="connsiteY64" fmla="*/ 1092915 h 6105653"/>
              <a:gd name="connsiteX65" fmla="*/ 12027693 w 12191999"/>
              <a:gd name="connsiteY65" fmla="*/ 979524 h 6105653"/>
              <a:gd name="connsiteX66" fmla="*/ 12102703 w 12191999"/>
              <a:gd name="connsiteY66" fmla="*/ 953357 h 6105653"/>
              <a:gd name="connsiteX67" fmla="*/ 12120562 w 12191999"/>
              <a:gd name="connsiteY67" fmla="*/ 1005691 h 6105653"/>
              <a:gd name="connsiteX68" fmla="*/ 12056268 w 12191999"/>
              <a:gd name="connsiteY68" fmla="*/ 1267362 h 6105653"/>
              <a:gd name="connsiteX69" fmla="*/ 12081272 w 12191999"/>
              <a:gd name="connsiteY69" fmla="*/ 1310974 h 6105653"/>
              <a:gd name="connsiteX70" fmla="*/ 12191999 w 12191999"/>
              <a:gd name="connsiteY70" fmla="*/ 1008598 h 6105653"/>
              <a:gd name="connsiteX71" fmla="*/ 12191999 w 12191999"/>
              <a:gd name="connsiteY71" fmla="*/ 6105653 h 6105653"/>
              <a:gd name="connsiteX72" fmla="*/ 0 w 12191999"/>
              <a:gd name="connsiteY72" fmla="*/ 6105653 h 6105653"/>
              <a:gd name="connsiteX73" fmla="*/ 0 w 12191999"/>
              <a:gd name="connsiteY73" fmla="*/ 927116 h 6105653"/>
              <a:gd name="connsiteX74" fmla="*/ 61930 w 12191999"/>
              <a:gd name="connsiteY74" fmla="*/ 902578 h 6105653"/>
              <a:gd name="connsiteX75" fmla="*/ 155971 w 12191999"/>
              <a:gd name="connsiteY75" fmla="*/ 883588 h 6105653"/>
              <a:gd name="connsiteX76" fmla="*/ 277414 w 12191999"/>
              <a:gd name="connsiteY76" fmla="*/ 802179 h 6105653"/>
              <a:gd name="connsiteX77" fmla="*/ 638174 w 12191999"/>
              <a:gd name="connsiteY77" fmla="*/ 430025 h 6105653"/>
              <a:gd name="connsiteX78" fmla="*/ 477440 w 12191999"/>
              <a:gd name="connsiteY78" fmla="*/ 784735 h 6105653"/>
              <a:gd name="connsiteX79" fmla="*/ 827483 w 12191999"/>
              <a:gd name="connsiteY79" fmla="*/ 418395 h 6105653"/>
              <a:gd name="connsiteX80" fmla="*/ 956071 w 12191999"/>
              <a:gd name="connsiteY80" fmla="*/ 241040 h 6105653"/>
              <a:gd name="connsiteX81" fmla="*/ 999268 w 12191999"/>
              <a:gd name="connsiteY81" fmla="*/ 192386 h 6105653"/>
              <a:gd name="connsiteX82" fmla="*/ 1031080 w 12191999"/>
              <a:gd name="connsiteY82" fmla="*/ 197429 h 6105653"/>
              <a:gd name="connsiteX83" fmla="*/ 1048940 w 12191999"/>
              <a:gd name="connsiteY83" fmla="*/ 275930 h 6105653"/>
              <a:gd name="connsiteX84" fmla="*/ 1020365 w 12191999"/>
              <a:gd name="connsiteY84" fmla="*/ 517249 h 6105653"/>
              <a:gd name="connsiteX85" fmla="*/ 1256108 w 12191999"/>
              <a:gd name="connsiteY85" fmla="*/ 217780 h 6105653"/>
              <a:gd name="connsiteX86" fmla="*/ 1220389 w 12191999"/>
              <a:gd name="connsiteY86" fmla="*/ 441654 h 6105653"/>
              <a:gd name="connsiteX87" fmla="*/ 1313258 w 12191999"/>
              <a:gd name="connsiteY87" fmla="*/ 505619 h 6105653"/>
              <a:gd name="connsiteX88" fmla="*/ 1463277 w 12191999"/>
              <a:gd name="connsiteY88" fmla="*/ 610287 h 6105653"/>
              <a:gd name="connsiteX89" fmla="*/ 1545430 w 12191999"/>
              <a:gd name="connsiteY89" fmla="*/ 682974 h 6105653"/>
              <a:gd name="connsiteX90" fmla="*/ 1809749 w 12191999"/>
              <a:gd name="connsiteY90" fmla="*/ 712048 h 6105653"/>
              <a:gd name="connsiteX91" fmla="*/ 2099071 w 12191999"/>
              <a:gd name="connsiteY91" fmla="*/ 650992 h 6105653"/>
              <a:gd name="connsiteX92" fmla="*/ 2245518 w 12191999"/>
              <a:gd name="connsiteY92" fmla="*/ 482359 h 6105653"/>
              <a:gd name="connsiteX93" fmla="*/ 2409824 w 12191999"/>
              <a:gd name="connsiteY93" fmla="*/ 531786 h 6105653"/>
              <a:gd name="connsiteX94" fmla="*/ 2309812 w 12191999"/>
              <a:gd name="connsiteY94" fmla="*/ 889403 h 6105653"/>
              <a:gd name="connsiteX95" fmla="*/ 2699146 w 12191999"/>
              <a:gd name="connsiteY95" fmla="*/ 357339 h 6105653"/>
              <a:gd name="connsiteX96" fmla="*/ 2717006 w 12191999"/>
              <a:gd name="connsiteY96" fmla="*/ 447469 h 6105653"/>
              <a:gd name="connsiteX97" fmla="*/ 2938461 w 12191999"/>
              <a:gd name="connsiteY97" fmla="*/ 770197 h 6105653"/>
              <a:gd name="connsiteX98" fmla="*/ 2949178 w 12191999"/>
              <a:gd name="connsiteY98" fmla="*/ 787642 h 6105653"/>
              <a:gd name="connsiteX99" fmla="*/ 3088480 w 12191999"/>
              <a:gd name="connsiteY99" fmla="*/ 842883 h 6105653"/>
              <a:gd name="connsiteX100" fmla="*/ 3109911 w 12191999"/>
              <a:gd name="connsiteY100" fmla="*/ 1017331 h 6105653"/>
              <a:gd name="connsiteX101" fmla="*/ 3077765 w 12191999"/>
              <a:gd name="connsiteY101" fmla="*/ 1162704 h 6105653"/>
              <a:gd name="connsiteX102" fmla="*/ 3117055 w 12191999"/>
              <a:gd name="connsiteY102" fmla="*/ 1319707 h 6105653"/>
              <a:gd name="connsiteX103" fmla="*/ 3099196 w 12191999"/>
              <a:gd name="connsiteY103" fmla="*/ 1459264 h 6105653"/>
              <a:gd name="connsiteX104" fmla="*/ 3124198 w 12191999"/>
              <a:gd name="connsiteY104" fmla="*/ 1578470 h 6105653"/>
              <a:gd name="connsiteX105" fmla="*/ 3242071 w 12191999"/>
              <a:gd name="connsiteY105" fmla="*/ 1462171 h 6105653"/>
              <a:gd name="connsiteX106" fmla="*/ 3242071 w 12191999"/>
              <a:gd name="connsiteY106" fmla="*/ 1299354 h 6105653"/>
              <a:gd name="connsiteX107" fmla="*/ 3317080 w 12191999"/>
              <a:gd name="connsiteY107" fmla="*/ 1183056 h 6105653"/>
              <a:gd name="connsiteX108" fmla="*/ 3452811 w 12191999"/>
              <a:gd name="connsiteY108" fmla="*/ 1072572 h 6105653"/>
              <a:gd name="connsiteX109" fmla="*/ 3670696 w 12191999"/>
              <a:gd name="connsiteY109" fmla="*/ 682973 h 6105653"/>
              <a:gd name="connsiteX110" fmla="*/ 3752849 w 12191999"/>
              <a:gd name="connsiteY110" fmla="*/ 613194 h 6105653"/>
              <a:gd name="connsiteX111" fmla="*/ 3434952 w 12191999"/>
              <a:gd name="connsiteY111" fmla="*/ 1723843 h 6105653"/>
              <a:gd name="connsiteX112" fmla="*/ 3567111 w 12191999"/>
              <a:gd name="connsiteY112" fmla="*/ 1380763 h 6105653"/>
              <a:gd name="connsiteX113" fmla="*/ 3542109 w 12191999"/>
              <a:gd name="connsiteY113" fmla="*/ 1613360 h 6105653"/>
              <a:gd name="connsiteX114" fmla="*/ 3631405 w 12191999"/>
              <a:gd name="connsiteY114" fmla="*/ 1741287 h 6105653"/>
              <a:gd name="connsiteX115" fmla="*/ 3659980 w 12191999"/>
              <a:gd name="connsiteY115" fmla="*/ 1741287 h 6105653"/>
              <a:gd name="connsiteX116" fmla="*/ 3742133 w 12191999"/>
              <a:gd name="connsiteY116" fmla="*/ 1645341 h 6105653"/>
              <a:gd name="connsiteX117" fmla="*/ 3795712 w 12191999"/>
              <a:gd name="connsiteY117" fmla="*/ 1590100 h 6105653"/>
              <a:gd name="connsiteX118" fmla="*/ 3988593 w 12191999"/>
              <a:gd name="connsiteY118" fmla="*/ 1438912 h 6105653"/>
              <a:gd name="connsiteX119" fmla="*/ 4010024 w 12191999"/>
              <a:gd name="connsiteY119" fmla="*/ 1546488 h 6105653"/>
              <a:gd name="connsiteX120" fmla="*/ 4049315 w 12191999"/>
              <a:gd name="connsiteY120" fmla="*/ 1587192 h 6105653"/>
              <a:gd name="connsiteX121" fmla="*/ 4106465 w 12191999"/>
              <a:gd name="connsiteY121" fmla="*/ 1558118 h 6105653"/>
              <a:gd name="connsiteX122" fmla="*/ 4281487 w 12191999"/>
              <a:gd name="connsiteY122" fmla="*/ 1223760 h 6105653"/>
              <a:gd name="connsiteX123" fmla="*/ 4417219 w 12191999"/>
              <a:gd name="connsiteY123" fmla="*/ 1197593 h 6105653"/>
              <a:gd name="connsiteX124" fmla="*/ 4438649 w 12191999"/>
              <a:gd name="connsiteY124" fmla="*/ 1261557 h 6105653"/>
              <a:gd name="connsiteX125" fmla="*/ 4427935 w 12191999"/>
              <a:gd name="connsiteY125" fmla="*/ 1334243 h 6105653"/>
              <a:gd name="connsiteX126" fmla="*/ 4535090 w 12191999"/>
              <a:gd name="connsiteY126" fmla="*/ 1276094 h 6105653"/>
              <a:gd name="connsiteX127" fmla="*/ 4642246 w 12191999"/>
              <a:gd name="connsiteY127" fmla="*/ 1040590 h 6105653"/>
              <a:gd name="connsiteX128" fmla="*/ 4699396 w 12191999"/>
              <a:gd name="connsiteY128" fmla="*/ 996979 h 6105653"/>
              <a:gd name="connsiteX129" fmla="*/ 4727971 w 12191999"/>
              <a:gd name="connsiteY129" fmla="*/ 1055128 h 6105653"/>
              <a:gd name="connsiteX130" fmla="*/ 4738688 w 12191999"/>
              <a:gd name="connsiteY130" fmla="*/ 1098740 h 6105653"/>
              <a:gd name="connsiteX131" fmla="*/ 5185172 w 12191999"/>
              <a:gd name="connsiteY131" fmla="*/ 197429 h 6105653"/>
              <a:gd name="connsiteX132" fmla="*/ 5188744 w 12191999"/>
              <a:gd name="connsiteY132" fmla="*/ 400950 h 6105653"/>
              <a:gd name="connsiteX133" fmla="*/ 5117306 w 12191999"/>
              <a:gd name="connsiteY133" fmla="*/ 601565 h 6105653"/>
              <a:gd name="connsiteX134" fmla="*/ 5128021 w 12191999"/>
              <a:gd name="connsiteY134" fmla="*/ 813809 h 6105653"/>
              <a:gd name="connsiteX135" fmla="*/ 5092302 w 12191999"/>
              <a:gd name="connsiteY135" fmla="*/ 1014423 h 6105653"/>
              <a:gd name="connsiteX136" fmla="*/ 5092302 w 12191999"/>
              <a:gd name="connsiteY136" fmla="*/ 1188871 h 6105653"/>
              <a:gd name="connsiteX137" fmla="*/ 5145880 w 12191999"/>
              <a:gd name="connsiteY137" fmla="*/ 1026053 h 6105653"/>
              <a:gd name="connsiteX138" fmla="*/ 5235177 w 12191999"/>
              <a:gd name="connsiteY138" fmla="*/ 964997 h 6105653"/>
              <a:gd name="connsiteX139" fmla="*/ 5317331 w 12191999"/>
              <a:gd name="connsiteY139" fmla="*/ 985349 h 6105653"/>
              <a:gd name="connsiteX140" fmla="*/ 5292327 w 12191999"/>
              <a:gd name="connsiteY140" fmla="*/ 1052221 h 6105653"/>
              <a:gd name="connsiteX141" fmla="*/ 5199458 w 12191999"/>
              <a:gd name="connsiteY141" fmla="*/ 1130722 h 6105653"/>
              <a:gd name="connsiteX142" fmla="*/ 5256608 w 12191999"/>
              <a:gd name="connsiteY142" fmla="*/ 1148166 h 6105653"/>
              <a:gd name="connsiteX143" fmla="*/ 5299471 w 12191999"/>
              <a:gd name="connsiteY143" fmla="*/ 1194686 h 6105653"/>
              <a:gd name="connsiteX144" fmla="*/ 5278039 w 12191999"/>
              <a:gd name="connsiteY144" fmla="*/ 1462171 h 6105653"/>
              <a:gd name="connsiteX145" fmla="*/ 5460205 w 12191999"/>
              <a:gd name="connsiteY145" fmla="*/ 1284817 h 6105653"/>
              <a:gd name="connsiteX146" fmla="*/ 5488780 w 12191999"/>
              <a:gd name="connsiteY146" fmla="*/ 1171426 h 6105653"/>
              <a:gd name="connsiteX147" fmla="*/ 5539513 w 12191999"/>
              <a:gd name="connsiteY147" fmla="*/ 1140353 h 6105653"/>
              <a:gd name="connsiteX148" fmla="*/ 5552720 w 12191999"/>
              <a:gd name="connsiteY148" fmla="*/ 1143022 h 6105653"/>
              <a:gd name="connsiteX149" fmla="*/ 5574208 w 12191999"/>
              <a:gd name="connsiteY149" fmla="*/ 1115811 h 6105653"/>
              <a:gd name="connsiteX150" fmla="*/ 5734050 w 12191999"/>
              <a:gd name="connsiteY150" fmla="*/ 1075470 h 6105653"/>
              <a:gd name="connsiteX151" fmla="*/ 5798343 w 12191999"/>
              <a:gd name="connsiteY151" fmla="*/ 1020228 h 6105653"/>
              <a:gd name="connsiteX152" fmla="*/ 5884068 w 12191999"/>
              <a:gd name="connsiteY152" fmla="*/ 883578 h 6105653"/>
              <a:gd name="connsiteX153" fmla="*/ 6066234 w 12191999"/>
              <a:gd name="connsiteY153" fmla="*/ 645166 h 6105653"/>
              <a:gd name="connsiteX154" fmla="*/ 6109096 w 12191999"/>
              <a:gd name="connsiteY154" fmla="*/ 732391 h 6105653"/>
              <a:gd name="connsiteX155" fmla="*/ 5998368 w 12191999"/>
              <a:gd name="connsiteY155" fmla="*/ 985338 h 6105653"/>
              <a:gd name="connsiteX156" fmla="*/ 5969793 w 12191999"/>
              <a:gd name="connsiteY156" fmla="*/ 1168509 h 6105653"/>
              <a:gd name="connsiteX157" fmla="*/ 6162674 w 12191999"/>
              <a:gd name="connsiteY157" fmla="*/ 909745 h 6105653"/>
              <a:gd name="connsiteX158" fmla="*/ 6412705 w 12191999"/>
              <a:gd name="connsiteY158" fmla="*/ 659704 h 6105653"/>
              <a:gd name="connsiteX159" fmla="*/ 6366271 w 12191999"/>
              <a:gd name="connsiteY159" fmla="*/ 851596 h 6105653"/>
              <a:gd name="connsiteX160" fmla="*/ 6398418 w 12191999"/>
              <a:gd name="connsiteY160" fmla="*/ 860319 h 6105653"/>
              <a:gd name="connsiteX161" fmla="*/ 6694884 w 12191999"/>
              <a:gd name="connsiteY161" fmla="*/ 691686 h 6105653"/>
              <a:gd name="connsiteX162" fmla="*/ 6816327 w 12191999"/>
              <a:gd name="connsiteY162" fmla="*/ 610277 h 6105653"/>
              <a:gd name="connsiteX163" fmla="*/ 7177087 w 12191999"/>
              <a:gd name="connsiteY163" fmla="*/ 238123 h 6105653"/>
              <a:gd name="connsiteX164" fmla="*/ 7016353 w 12191999"/>
              <a:gd name="connsiteY164" fmla="*/ 592833 h 6105653"/>
              <a:gd name="connsiteX165" fmla="*/ 7366396 w 12191999"/>
              <a:gd name="connsiteY165" fmla="*/ 226493 h 6105653"/>
              <a:gd name="connsiteX166" fmla="*/ 7494984 w 12191999"/>
              <a:gd name="connsiteY166" fmla="*/ 49138 h 6105653"/>
              <a:gd name="connsiteX167" fmla="*/ 7538181 w 12191999"/>
              <a:gd name="connsiteY167" fmla="*/ 484 h 6105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Lst>
            <a:rect l="l" t="t" r="r" b="b"/>
            <a:pathLst>
              <a:path w="12191999" h="6105653">
                <a:moveTo>
                  <a:pt x="7538181" y="484"/>
                </a:moveTo>
                <a:cubicBezTo>
                  <a:pt x="7546999" y="-833"/>
                  <a:pt x="7557492" y="439"/>
                  <a:pt x="7569993" y="5527"/>
                </a:cubicBezTo>
                <a:cubicBezTo>
                  <a:pt x="7612855" y="22971"/>
                  <a:pt x="7598567" y="54953"/>
                  <a:pt x="7587853" y="84028"/>
                </a:cubicBezTo>
                <a:cubicBezTo>
                  <a:pt x="7559278" y="153806"/>
                  <a:pt x="7559278" y="229401"/>
                  <a:pt x="7559278" y="325347"/>
                </a:cubicBezTo>
                <a:cubicBezTo>
                  <a:pt x="7695009" y="243938"/>
                  <a:pt x="7652146" y="95658"/>
                  <a:pt x="7795021" y="25878"/>
                </a:cubicBezTo>
                <a:cubicBezTo>
                  <a:pt x="7820024" y="113102"/>
                  <a:pt x="7770018" y="179974"/>
                  <a:pt x="7759302" y="249752"/>
                </a:cubicBezTo>
                <a:cubicBezTo>
                  <a:pt x="7748587" y="313717"/>
                  <a:pt x="7773590" y="328254"/>
                  <a:pt x="7852171" y="313717"/>
                </a:cubicBezTo>
                <a:cubicBezTo>
                  <a:pt x="7973615" y="290457"/>
                  <a:pt x="8034337" y="325347"/>
                  <a:pt x="8002190" y="418385"/>
                </a:cubicBezTo>
                <a:cubicBezTo>
                  <a:pt x="7970043" y="505609"/>
                  <a:pt x="8016478" y="514331"/>
                  <a:pt x="8084343" y="491072"/>
                </a:cubicBezTo>
                <a:cubicBezTo>
                  <a:pt x="8184355" y="456182"/>
                  <a:pt x="8262937" y="493979"/>
                  <a:pt x="8348662" y="520146"/>
                </a:cubicBezTo>
                <a:cubicBezTo>
                  <a:pt x="8477249" y="560851"/>
                  <a:pt x="8541543" y="543406"/>
                  <a:pt x="8637984" y="459090"/>
                </a:cubicBezTo>
                <a:cubicBezTo>
                  <a:pt x="8691561" y="409663"/>
                  <a:pt x="8737996" y="360236"/>
                  <a:pt x="8784431" y="290457"/>
                </a:cubicBezTo>
                <a:cubicBezTo>
                  <a:pt x="8809434" y="450367"/>
                  <a:pt x="8895158" y="284642"/>
                  <a:pt x="8948737" y="339884"/>
                </a:cubicBezTo>
                <a:cubicBezTo>
                  <a:pt x="8970168" y="453274"/>
                  <a:pt x="8798717" y="543406"/>
                  <a:pt x="8848725" y="697501"/>
                </a:cubicBezTo>
                <a:cubicBezTo>
                  <a:pt x="8995171" y="511424"/>
                  <a:pt x="9041606" y="302087"/>
                  <a:pt x="9238059" y="165437"/>
                </a:cubicBezTo>
                <a:cubicBezTo>
                  <a:pt x="9280921" y="197419"/>
                  <a:pt x="9238059" y="229401"/>
                  <a:pt x="9255919" y="255567"/>
                </a:cubicBezTo>
                <a:cubicBezTo>
                  <a:pt x="9266634" y="255567"/>
                  <a:pt x="9198767" y="560851"/>
                  <a:pt x="9477374" y="578295"/>
                </a:cubicBezTo>
                <a:cubicBezTo>
                  <a:pt x="9477374" y="584110"/>
                  <a:pt x="9477374" y="589925"/>
                  <a:pt x="9488091" y="595740"/>
                </a:cubicBezTo>
                <a:cubicBezTo>
                  <a:pt x="9527380" y="627722"/>
                  <a:pt x="9620249" y="598648"/>
                  <a:pt x="9627393" y="650981"/>
                </a:cubicBezTo>
                <a:cubicBezTo>
                  <a:pt x="9634537" y="709131"/>
                  <a:pt x="9666684" y="764373"/>
                  <a:pt x="9648824" y="825429"/>
                </a:cubicBezTo>
                <a:cubicBezTo>
                  <a:pt x="9634537" y="871948"/>
                  <a:pt x="9616678" y="921374"/>
                  <a:pt x="9616678" y="970802"/>
                </a:cubicBezTo>
                <a:cubicBezTo>
                  <a:pt x="9616678" y="1023136"/>
                  <a:pt x="9495233" y="1095822"/>
                  <a:pt x="9655968" y="1127805"/>
                </a:cubicBezTo>
                <a:cubicBezTo>
                  <a:pt x="9663111" y="1127805"/>
                  <a:pt x="9645252" y="1217935"/>
                  <a:pt x="9638109" y="1267362"/>
                </a:cubicBezTo>
                <a:cubicBezTo>
                  <a:pt x="9630965" y="1308066"/>
                  <a:pt x="9598818" y="1357494"/>
                  <a:pt x="9663111" y="1386568"/>
                </a:cubicBezTo>
                <a:cubicBezTo>
                  <a:pt x="9702403" y="1401105"/>
                  <a:pt x="9773840" y="1331326"/>
                  <a:pt x="9780984" y="1270269"/>
                </a:cubicBezTo>
                <a:cubicBezTo>
                  <a:pt x="9788127" y="1215028"/>
                  <a:pt x="9795271" y="1159787"/>
                  <a:pt x="9780984" y="1107452"/>
                </a:cubicBezTo>
                <a:cubicBezTo>
                  <a:pt x="9763125" y="1043488"/>
                  <a:pt x="9791699" y="1008598"/>
                  <a:pt x="9855993" y="991154"/>
                </a:cubicBezTo>
                <a:cubicBezTo>
                  <a:pt x="9923858" y="970802"/>
                  <a:pt x="9959577" y="933005"/>
                  <a:pt x="9991724" y="880670"/>
                </a:cubicBezTo>
                <a:cubicBezTo>
                  <a:pt x="10070305" y="752742"/>
                  <a:pt x="10163174" y="630630"/>
                  <a:pt x="10209609" y="491071"/>
                </a:cubicBezTo>
                <a:cubicBezTo>
                  <a:pt x="10216753" y="464905"/>
                  <a:pt x="10231040" y="432923"/>
                  <a:pt x="10291762" y="421292"/>
                </a:cubicBezTo>
                <a:cubicBezTo>
                  <a:pt x="10198893" y="799262"/>
                  <a:pt x="9959577" y="1142341"/>
                  <a:pt x="9973865" y="1531941"/>
                </a:cubicBezTo>
                <a:cubicBezTo>
                  <a:pt x="10048874" y="1427272"/>
                  <a:pt x="10052446" y="1302252"/>
                  <a:pt x="10106024" y="1188861"/>
                </a:cubicBezTo>
                <a:cubicBezTo>
                  <a:pt x="10145315" y="1270269"/>
                  <a:pt x="10102453" y="1345863"/>
                  <a:pt x="10081022" y="1421458"/>
                </a:cubicBezTo>
                <a:cubicBezTo>
                  <a:pt x="10063162" y="1485421"/>
                  <a:pt x="10059590" y="1543570"/>
                  <a:pt x="10170318" y="1549385"/>
                </a:cubicBezTo>
                <a:cubicBezTo>
                  <a:pt x="10181034" y="1549385"/>
                  <a:pt x="10188178" y="1549385"/>
                  <a:pt x="10198893" y="1549385"/>
                </a:cubicBezTo>
                <a:cubicBezTo>
                  <a:pt x="10245327" y="1526126"/>
                  <a:pt x="10266759" y="1494144"/>
                  <a:pt x="10281046" y="1453439"/>
                </a:cubicBezTo>
                <a:cubicBezTo>
                  <a:pt x="10288190" y="1430180"/>
                  <a:pt x="10302477" y="1398198"/>
                  <a:pt x="10334625" y="1398198"/>
                </a:cubicBezTo>
                <a:cubicBezTo>
                  <a:pt x="10456068" y="1401105"/>
                  <a:pt x="10491787" y="1322604"/>
                  <a:pt x="10527506" y="1247010"/>
                </a:cubicBezTo>
                <a:cubicBezTo>
                  <a:pt x="10588228" y="1287714"/>
                  <a:pt x="10545365" y="1322604"/>
                  <a:pt x="10548937" y="1354586"/>
                </a:cubicBezTo>
                <a:cubicBezTo>
                  <a:pt x="10552509" y="1374938"/>
                  <a:pt x="10556080" y="1395290"/>
                  <a:pt x="10588228" y="1395290"/>
                </a:cubicBezTo>
                <a:cubicBezTo>
                  <a:pt x="10613230" y="1395290"/>
                  <a:pt x="10645378" y="1386568"/>
                  <a:pt x="10645378" y="1366216"/>
                </a:cubicBezTo>
                <a:cubicBezTo>
                  <a:pt x="10648949" y="1238288"/>
                  <a:pt x="10820400" y="1165601"/>
                  <a:pt x="10820400" y="1031858"/>
                </a:cubicBezTo>
                <a:cubicBezTo>
                  <a:pt x="10820400" y="950449"/>
                  <a:pt x="10916840" y="1072563"/>
                  <a:pt x="10956131" y="1005691"/>
                </a:cubicBezTo>
                <a:cubicBezTo>
                  <a:pt x="10966847" y="991154"/>
                  <a:pt x="10981133" y="1046395"/>
                  <a:pt x="10977562" y="1069655"/>
                </a:cubicBezTo>
                <a:cubicBezTo>
                  <a:pt x="10973991" y="1092915"/>
                  <a:pt x="10948987" y="1113267"/>
                  <a:pt x="10966847" y="1142341"/>
                </a:cubicBezTo>
                <a:cubicBezTo>
                  <a:pt x="11031140" y="1156879"/>
                  <a:pt x="11056143" y="1119081"/>
                  <a:pt x="11074003" y="1084192"/>
                </a:cubicBezTo>
                <a:cubicBezTo>
                  <a:pt x="11116865" y="1008598"/>
                  <a:pt x="11166871" y="933005"/>
                  <a:pt x="11181159" y="848688"/>
                </a:cubicBezTo>
                <a:cubicBezTo>
                  <a:pt x="11184730" y="819614"/>
                  <a:pt x="11202590" y="802169"/>
                  <a:pt x="11238309" y="805077"/>
                </a:cubicBezTo>
                <a:cubicBezTo>
                  <a:pt x="11284744" y="810891"/>
                  <a:pt x="11270456" y="839966"/>
                  <a:pt x="11266884" y="863226"/>
                </a:cubicBezTo>
                <a:cubicBezTo>
                  <a:pt x="11263312" y="877763"/>
                  <a:pt x="11252596" y="892300"/>
                  <a:pt x="11277600" y="906838"/>
                </a:cubicBezTo>
                <a:cubicBezTo>
                  <a:pt x="11531203" y="566666"/>
                  <a:pt x="11516915" y="386403"/>
                  <a:pt x="11724084" y="5527"/>
                </a:cubicBezTo>
                <a:cubicBezTo>
                  <a:pt x="11763375" y="89842"/>
                  <a:pt x="11734800" y="150899"/>
                  <a:pt x="11727656" y="209048"/>
                </a:cubicBezTo>
                <a:cubicBezTo>
                  <a:pt x="11709796" y="354421"/>
                  <a:pt x="11677649" y="264290"/>
                  <a:pt x="11656218" y="409663"/>
                </a:cubicBezTo>
                <a:cubicBezTo>
                  <a:pt x="11645503" y="479442"/>
                  <a:pt x="11609784" y="543406"/>
                  <a:pt x="11666934" y="621907"/>
                </a:cubicBezTo>
                <a:cubicBezTo>
                  <a:pt x="11706225" y="674241"/>
                  <a:pt x="11663362" y="758557"/>
                  <a:pt x="11631215" y="822521"/>
                </a:cubicBezTo>
                <a:cubicBezTo>
                  <a:pt x="11602640" y="874856"/>
                  <a:pt x="11595497" y="927190"/>
                  <a:pt x="11631215" y="996969"/>
                </a:cubicBezTo>
                <a:cubicBezTo>
                  <a:pt x="11652646" y="933005"/>
                  <a:pt x="11670505" y="883578"/>
                  <a:pt x="11684793" y="834151"/>
                </a:cubicBezTo>
                <a:cubicBezTo>
                  <a:pt x="11695509" y="793447"/>
                  <a:pt x="11720512" y="770187"/>
                  <a:pt x="11774090" y="773095"/>
                </a:cubicBezTo>
                <a:cubicBezTo>
                  <a:pt x="11802665" y="773095"/>
                  <a:pt x="11841956" y="764373"/>
                  <a:pt x="11856243" y="793447"/>
                </a:cubicBezTo>
                <a:cubicBezTo>
                  <a:pt x="11870531" y="816706"/>
                  <a:pt x="11856243" y="848688"/>
                  <a:pt x="11831240" y="860319"/>
                </a:cubicBezTo>
                <a:cubicBezTo>
                  <a:pt x="11784806" y="874856"/>
                  <a:pt x="11741944" y="889393"/>
                  <a:pt x="11738371" y="938820"/>
                </a:cubicBezTo>
                <a:cubicBezTo>
                  <a:pt x="11731228" y="1005691"/>
                  <a:pt x="11759802" y="967894"/>
                  <a:pt x="11795521" y="956264"/>
                </a:cubicBezTo>
                <a:cubicBezTo>
                  <a:pt x="11834812" y="944634"/>
                  <a:pt x="11845527" y="979524"/>
                  <a:pt x="11838384" y="1002784"/>
                </a:cubicBezTo>
                <a:cubicBezTo>
                  <a:pt x="11806237" y="1090007"/>
                  <a:pt x="11863387" y="1180138"/>
                  <a:pt x="11816952" y="1270269"/>
                </a:cubicBezTo>
                <a:cubicBezTo>
                  <a:pt x="11931252" y="1247010"/>
                  <a:pt x="11981259" y="1197583"/>
                  <a:pt x="11999118" y="1092915"/>
                </a:cubicBezTo>
                <a:cubicBezTo>
                  <a:pt x="12002690" y="1055118"/>
                  <a:pt x="11995547" y="1014413"/>
                  <a:pt x="12027693" y="979524"/>
                </a:cubicBezTo>
                <a:cubicBezTo>
                  <a:pt x="12045553" y="959172"/>
                  <a:pt x="12066984" y="938820"/>
                  <a:pt x="12102703" y="953357"/>
                </a:cubicBezTo>
                <a:cubicBezTo>
                  <a:pt x="12127705" y="962080"/>
                  <a:pt x="12127705" y="985338"/>
                  <a:pt x="12120562" y="1005691"/>
                </a:cubicBezTo>
                <a:cubicBezTo>
                  <a:pt x="12081272" y="1090007"/>
                  <a:pt x="12070555" y="1180138"/>
                  <a:pt x="12056268" y="1267362"/>
                </a:cubicBezTo>
                <a:cubicBezTo>
                  <a:pt x="12052697" y="1281899"/>
                  <a:pt x="12045553" y="1296437"/>
                  <a:pt x="12081272" y="1310974"/>
                </a:cubicBezTo>
                <a:cubicBezTo>
                  <a:pt x="12113418" y="1209213"/>
                  <a:pt x="12156280" y="1110359"/>
                  <a:pt x="12191999" y="1008598"/>
                </a:cubicBezTo>
                <a:lnTo>
                  <a:pt x="12191999" y="6105653"/>
                </a:lnTo>
                <a:lnTo>
                  <a:pt x="0" y="6105653"/>
                </a:lnTo>
                <a:lnTo>
                  <a:pt x="0" y="927116"/>
                </a:lnTo>
                <a:lnTo>
                  <a:pt x="61930" y="902578"/>
                </a:lnTo>
                <a:cubicBezTo>
                  <a:pt x="91454" y="894128"/>
                  <a:pt x="122931" y="887949"/>
                  <a:pt x="155971" y="883588"/>
                </a:cubicBezTo>
                <a:cubicBezTo>
                  <a:pt x="223837" y="877773"/>
                  <a:pt x="245268" y="839976"/>
                  <a:pt x="277414" y="802179"/>
                </a:cubicBezTo>
                <a:cubicBezTo>
                  <a:pt x="388143" y="674251"/>
                  <a:pt x="488155" y="537601"/>
                  <a:pt x="638174" y="430025"/>
                </a:cubicBezTo>
                <a:cubicBezTo>
                  <a:pt x="620315" y="555046"/>
                  <a:pt x="520302" y="653899"/>
                  <a:pt x="477440" y="784735"/>
                </a:cubicBezTo>
                <a:cubicBezTo>
                  <a:pt x="641746" y="680066"/>
                  <a:pt x="727471" y="543415"/>
                  <a:pt x="827483" y="418395"/>
                </a:cubicBezTo>
                <a:cubicBezTo>
                  <a:pt x="873917" y="360246"/>
                  <a:pt x="931068" y="307912"/>
                  <a:pt x="956071" y="241040"/>
                </a:cubicBezTo>
                <a:cubicBezTo>
                  <a:pt x="961429" y="223595"/>
                  <a:pt x="972814" y="196338"/>
                  <a:pt x="999268" y="192386"/>
                </a:cubicBezTo>
                <a:cubicBezTo>
                  <a:pt x="1008086" y="191069"/>
                  <a:pt x="1018579" y="192341"/>
                  <a:pt x="1031080" y="197429"/>
                </a:cubicBezTo>
                <a:cubicBezTo>
                  <a:pt x="1073942" y="214873"/>
                  <a:pt x="1059654" y="246855"/>
                  <a:pt x="1048940" y="275930"/>
                </a:cubicBezTo>
                <a:cubicBezTo>
                  <a:pt x="1020365" y="345708"/>
                  <a:pt x="1020365" y="421303"/>
                  <a:pt x="1020365" y="517249"/>
                </a:cubicBezTo>
                <a:cubicBezTo>
                  <a:pt x="1156096" y="435840"/>
                  <a:pt x="1113233" y="287560"/>
                  <a:pt x="1256108" y="217780"/>
                </a:cubicBezTo>
                <a:cubicBezTo>
                  <a:pt x="1281111" y="305004"/>
                  <a:pt x="1231105" y="371876"/>
                  <a:pt x="1220389" y="441654"/>
                </a:cubicBezTo>
                <a:cubicBezTo>
                  <a:pt x="1209674" y="505619"/>
                  <a:pt x="1234677" y="520156"/>
                  <a:pt x="1313258" y="505619"/>
                </a:cubicBezTo>
                <a:cubicBezTo>
                  <a:pt x="1434702" y="482359"/>
                  <a:pt x="1495424" y="517249"/>
                  <a:pt x="1463277" y="610287"/>
                </a:cubicBezTo>
                <a:cubicBezTo>
                  <a:pt x="1431130" y="697511"/>
                  <a:pt x="1477565" y="706233"/>
                  <a:pt x="1545430" y="682974"/>
                </a:cubicBezTo>
                <a:cubicBezTo>
                  <a:pt x="1645442" y="648084"/>
                  <a:pt x="1724024" y="685881"/>
                  <a:pt x="1809749" y="712048"/>
                </a:cubicBezTo>
                <a:cubicBezTo>
                  <a:pt x="1938336" y="752753"/>
                  <a:pt x="2002630" y="735308"/>
                  <a:pt x="2099071" y="650992"/>
                </a:cubicBezTo>
                <a:cubicBezTo>
                  <a:pt x="2152648" y="601565"/>
                  <a:pt x="2199083" y="552138"/>
                  <a:pt x="2245518" y="482359"/>
                </a:cubicBezTo>
                <a:cubicBezTo>
                  <a:pt x="2270521" y="642269"/>
                  <a:pt x="2356245" y="476544"/>
                  <a:pt x="2409824" y="531786"/>
                </a:cubicBezTo>
                <a:cubicBezTo>
                  <a:pt x="2431255" y="645176"/>
                  <a:pt x="2259804" y="735308"/>
                  <a:pt x="2309812" y="889403"/>
                </a:cubicBezTo>
                <a:cubicBezTo>
                  <a:pt x="2456258" y="703326"/>
                  <a:pt x="2502693" y="493989"/>
                  <a:pt x="2699146" y="357339"/>
                </a:cubicBezTo>
                <a:cubicBezTo>
                  <a:pt x="2742008" y="389321"/>
                  <a:pt x="2699146" y="421303"/>
                  <a:pt x="2717006" y="447469"/>
                </a:cubicBezTo>
                <a:cubicBezTo>
                  <a:pt x="2727721" y="447469"/>
                  <a:pt x="2659854" y="752753"/>
                  <a:pt x="2938461" y="770197"/>
                </a:cubicBezTo>
                <a:cubicBezTo>
                  <a:pt x="2938461" y="776012"/>
                  <a:pt x="2938461" y="781827"/>
                  <a:pt x="2949178" y="787642"/>
                </a:cubicBezTo>
                <a:cubicBezTo>
                  <a:pt x="2988467" y="819624"/>
                  <a:pt x="3081336" y="790550"/>
                  <a:pt x="3088480" y="842883"/>
                </a:cubicBezTo>
                <a:cubicBezTo>
                  <a:pt x="3095624" y="901033"/>
                  <a:pt x="3127771" y="956275"/>
                  <a:pt x="3109911" y="1017331"/>
                </a:cubicBezTo>
                <a:cubicBezTo>
                  <a:pt x="3095624" y="1063850"/>
                  <a:pt x="3077765" y="1113276"/>
                  <a:pt x="3077765" y="1162704"/>
                </a:cubicBezTo>
                <a:cubicBezTo>
                  <a:pt x="3077765" y="1215038"/>
                  <a:pt x="2956320" y="1287724"/>
                  <a:pt x="3117055" y="1319707"/>
                </a:cubicBezTo>
                <a:cubicBezTo>
                  <a:pt x="3124198" y="1319707"/>
                  <a:pt x="3106339" y="1409837"/>
                  <a:pt x="3099196" y="1459264"/>
                </a:cubicBezTo>
                <a:cubicBezTo>
                  <a:pt x="3092052" y="1499968"/>
                  <a:pt x="3059905" y="1549396"/>
                  <a:pt x="3124198" y="1578470"/>
                </a:cubicBezTo>
                <a:cubicBezTo>
                  <a:pt x="3163490" y="1593007"/>
                  <a:pt x="3234927" y="1523228"/>
                  <a:pt x="3242071" y="1462171"/>
                </a:cubicBezTo>
                <a:cubicBezTo>
                  <a:pt x="3249214" y="1406930"/>
                  <a:pt x="3256358" y="1351689"/>
                  <a:pt x="3242071" y="1299354"/>
                </a:cubicBezTo>
                <a:cubicBezTo>
                  <a:pt x="3224212" y="1235390"/>
                  <a:pt x="3252786" y="1200500"/>
                  <a:pt x="3317080" y="1183056"/>
                </a:cubicBezTo>
                <a:cubicBezTo>
                  <a:pt x="3384945" y="1162704"/>
                  <a:pt x="3420664" y="1124907"/>
                  <a:pt x="3452811" y="1072572"/>
                </a:cubicBezTo>
                <a:cubicBezTo>
                  <a:pt x="3531392" y="944644"/>
                  <a:pt x="3624261" y="822532"/>
                  <a:pt x="3670696" y="682973"/>
                </a:cubicBezTo>
                <a:cubicBezTo>
                  <a:pt x="3677840" y="656807"/>
                  <a:pt x="3692127" y="624825"/>
                  <a:pt x="3752849" y="613194"/>
                </a:cubicBezTo>
                <a:cubicBezTo>
                  <a:pt x="3659980" y="991164"/>
                  <a:pt x="3420664" y="1334243"/>
                  <a:pt x="3434952" y="1723843"/>
                </a:cubicBezTo>
                <a:cubicBezTo>
                  <a:pt x="3509961" y="1619174"/>
                  <a:pt x="3513533" y="1494154"/>
                  <a:pt x="3567111" y="1380763"/>
                </a:cubicBezTo>
                <a:cubicBezTo>
                  <a:pt x="3606402" y="1462171"/>
                  <a:pt x="3563540" y="1537765"/>
                  <a:pt x="3542109" y="1613360"/>
                </a:cubicBezTo>
                <a:cubicBezTo>
                  <a:pt x="3524249" y="1677323"/>
                  <a:pt x="3520677" y="1735472"/>
                  <a:pt x="3631405" y="1741287"/>
                </a:cubicBezTo>
                <a:cubicBezTo>
                  <a:pt x="3642121" y="1741287"/>
                  <a:pt x="3649265" y="1741287"/>
                  <a:pt x="3659980" y="1741287"/>
                </a:cubicBezTo>
                <a:cubicBezTo>
                  <a:pt x="3706414" y="1718028"/>
                  <a:pt x="3727846" y="1686046"/>
                  <a:pt x="3742133" y="1645341"/>
                </a:cubicBezTo>
                <a:cubicBezTo>
                  <a:pt x="3749277" y="1622082"/>
                  <a:pt x="3763564" y="1590100"/>
                  <a:pt x="3795712" y="1590100"/>
                </a:cubicBezTo>
                <a:cubicBezTo>
                  <a:pt x="3917155" y="1593007"/>
                  <a:pt x="3952874" y="1514506"/>
                  <a:pt x="3988593" y="1438912"/>
                </a:cubicBezTo>
                <a:cubicBezTo>
                  <a:pt x="4049315" y="1479616"/>
                  <a:pt x="4006452" y="1514506"/>
                  <a:pt x="4010024" y="1546488"/>
                </a:cubicBezTo>
                <a:cubicBezTo>
                  <a:pt x="4013596" y="1566840"/>
                  <a:pt x="4017167" y="1587192"/>
                  <a:pt x="4049315" y="1587192"/>
                </a:cubicBezTo>
                <a:cubicBezTo>
                  <a:pt x="4074317" y="1587192"/>
                  <a:pt x="4106465" y="1578470"/>
                  <a:pt x="4106465" y="1558118"/>
                </a:cubicBezTo>
                <a:cubicBezTo>
                  <a:pt x="4110036" y="1430190"/>
                  <a:pt x="4281487" y="1357503"/>
                  <a:pt x="4281487" y="1223760"/>
                </a:cubicBezTo>
                <a:cubicBezTo>
                  <a:pt x="4281487" y="1142351"/>
                  <a:pt x="4377927" y="1264465"/>
                  <a:pt x="4417219" y="1197593"/>
                </a:cubicBezTo>
                <a:cubicBezTo>
                  <a:pt x="4427935" y="1183056"/>
                  <a:pt x="4442220" y="1238297"/>
                  <a:pt x="4438649" y="1261557"/>
                </a:cubicBezTo>
                <a:cubicBezTo>
                  <a:pt x="4435078" y="1284817"/>
                  <a:pt x="4410074" y="1305169"/>
                  <a:pt x="4427935" y="1334243"/>
                </a:cubicBezTo>
                <a:cubicBezTo>
                  <a:pt x="4492228" y="1348781"/>
                  <a:pt x="4517230" y="1310983"/>
                  <a:pt x="4535090" y="1276094"/>
                </a:cubicBezTo>
                <a:cubicBezTo>
                  <a:pt x="4577952" y="1200500"/>
                  <a:pt x="4627958" y="1124907"/>
                  <a:pt x="4642246" y="1040590"/>
                </a:cubicBezTo>
                <a:cubicBezTo>
                  <a:pt x="4645817" y="1011516"/>
                  <a:pt x="4663677" y="994071"/>
                  <a:pt x="4699396" y="996979"/>
                </a:cubicBezTo>
                <a:cubicBezTo>
                  <a:pt x="4745832" y="1002793"/>
                  <a:pt x="4731544" y="1031868"/>
                  <a:pt x="4727971" y="1055128"/>
                </a:cubicBezTo>
                <a:cubicBezTo>
                  <a:pt x="4724399" y="1069665"/>
                  <a:pt x="4713683" y="1084202"/>
                  <a:pt x="4738688" y="1098740"/>
                </a:cubicBezTo>
                <a:cubicBezTo>
                  <a:pt x="4992291" y="758568"/>
                  <a:pt x="4978002" y="578305"/>
                  <a:pt x="5185172" y="197429"/>
                </a:cubicBezTo>
                <a:cubicBezTo>
                  <a:pt x="5224462" y="281744"/>
                  <a:pt x="5195887" y="342801"/>
                  <a:pt x="5188744" y="400950"/>
                </a:cubicBezTo>
                <a:cubicBezTo>
                  <a:pt x="5170883" y="546323"/>
                  <a:pt x="5138736" y="456192"/>
                  <a:pt x="5117306" y="601565"/>
                </a:cubicBezTo>
                <a:cubicBezTo>
                  <a:pt x="5106590" y="671344"/>
                  <a:pt x="5070871" y="735308"/>
                  <a:pt x="5128021" y="813809"/>
                </a:cubicBezTo>
                <a:cubicBezTo>
                  <a:pt x="5167312" y="866143"/>
                  <a:pt x="5124450" y="950459"/>
                  <a:pt x="5092302" y="1014423"/>
                </a:cubicBezTo>
                <a:cubicBezTo>
                  <a:pt x="5063727" y="1066758"/>
                  <a:pt x="5056585" y="1119092"/>
                  <a:pt x="5092302" y="1188871"/>
                </a:cubicBezTo>
                <a:cubicBezTo>
                  <a:pt x="5113734" y="1124907"/>
                  <a:pt x="5131592" y="1075480"/>
                  <a:pt x="5145880" y="1026053"/>
                </a:cubicBezTo>
                <a:cubicBezTo>
                  <a:pt x="5156596" y="985349"/>
                  <a:pt x="5181600" y="962089"/>
                  <a:pt x="5235177" y="964997"/>
                </a:cubicBezTo>
                <a:cubicBezTo>
                  <a:pt x="5263752" y="964997"/>
                  <a:pt x="5303044" y="956275"/>
                  <a:pt x="5317331" y="985349"/>
                </a:cubicBezTo>
                <a:cubicBezTo>
                  <a:pt x="5331618" y="1008608"/>
                  <a:pt x="5317331" y="1040590"/>
                  <a:pt x="5292327" y="1052221"/>
                </a:cubicBezTo>
                <a:cubicBezTo>
                  <a:pt x="5245894" y="1066758"/>
                  <a:pt x="5203031" y="1081295"/>
                  <a:pt x="5199458" y="1130722"/>
                </a:cubicBezTo>
                <a:cubicBezTo>
                  <a:pt x="5192315" y="1197593"/>
                  <a:pt x="5220889" y="1159796"/>
                  <a:pt x="5256608" y="1148166"/>
                </a:cubicBezTo>
                <a:cubicBezTo>
                  <a:pt x="5295899" y="1136536"/>
                  <a:pt x="5306616" y="1171426"/>
                  <a:pt x="5299471" y="1194686"/>
                </a:cubicBezTo>
                <a:cubicBezTo>
                  <a:pt x="5267324" y="1281909"/>
                  <a:pt x="5324474" y="1372040"/>
                  <a:pt x="5278039" y="1462171"/>
                </a:cubicBezTo>
                <a:cubicBezTo>
                  <a:pt x="5392339" y="1438912"/>
                  <a:pt x="5442347" y="1389485"/>
                  <a:pt x="5460205" y="1284817"/>
                </a:cubicBezTo>
                <a:cubicBezTo>
                  <a:pt x="5463777" y="1247020"/>
                  <a:pt x="5456634" y="1206315"/>
                  <a:pt x="5488780" y="1171426"/>
                </a:cubicBezTo>
                <a:cubicBezTo>
                  <a:pt x="5502175" y="1156162"/>
                  <a:pt x="5517579" y="1140898"/>
                  <a:pt x="5539513" y="1140353"/>
                </a:cubicBezTo>
                <a:lnTo>
                  <a:pt x="5552720" y="1143022"/>
                </a:lnTo>
                <a:lnTo>
                  <a:pt x="5574208" y="1115811"/>
                </a:lnTo>
                <a:cubicBezTo>
                  <a:pt x="5609034" y="1085646"/>
                  <a:pt x="5659040" y="1068202"/>
                  <a:pt x="5734050" y="1075470"/>
                </a:cubicBezTo>
                <a:cubicBezTo>
                  <a:pt x="5776912" y="1078377"/>
                  <a:pt x="5809058" y="1055118"/>
                  <a:pt x="5798343" y="1020228"/>
                </a:cubicBezTo>
                <a:cubicBezTo>
                  <a:pt x="5776912" y="953357"/>
                  <a:pt x="5837634" y="921375"/>
                  <a:pt x="5884068" y="883578"/>
                </a:cubicBezTo>
                <a:cubicBezTo>
                  <a:pt x="5966221" y="816706"/>
                  <a:pt x="6051947" y="752742"/>
                  <a:pt x="6066234" y="645166"/>
                </a:cubicBezTo>
                <a:cubicBezTo>
                  <a:pt x="6130528" y="665519"/>
                  <a:pt x="6123384" y="700408"/>
                  <a:pt x="6109096" y="732391"/>
                </a:cubicBezTo>
                <a:cubicBezTo>
                  <a:pt x="6073377" y="816706"/>
                  <a:pt x="6034087" y="901023"/>
                  <a:pt x="5998368" y="985338"/>
                </a:cubicBezTo>
                <a:cubicBezTo>
                  <a:pt x="5976937" y="1040581"/>
                  <a:pt x="5944790" y="1095822"/>
                  <a:pt x="5969793" y="1168509"/>
                </a:cubicBezTo>
                <a:cubicBezTo>
                  <a:pt x="6098380" y="1104545"/>
                  <a:pt x="6123384" y="996969"/>
                  <a:pt x="6162674" y="909745"/>
                </a:cubicBezTo>
                <a:cubicBezTo>
                  <a:pt x="6212681" y="802169"/>
                  <a:pt x="6305549" y="738205"/>
                  <a:pt x="6412705" y="659704"/>
                </a:cubicBezTo>
                <a:cubicBezTo>
                  <a:pt x="6441280" y="738205"/>
                  <a:pt x="6362699" y="787632"/>
                  <a:pt x="6366271" y="851596"/>
                </a:cubicBezTo>
                <a:cubicBezTo>
                  <a:pt x="6376987" y="854503"/>
                  <a:pt x="6398418" y="860319"/>
                  <a:pt x="6398418" y="860319"/>
                </a:cubicBezTo>
                <a:cubicBezTo>
                  <a:pt x="6455568" y="755650"/>
                  <a:pt x="6562724" y="709131"/>
                  <a:pt x="6694884" y="691686"/>
                </a:cubicBezTo>
                <a:cubicBezTo>
                  <a:pt x="6762750" y="685871"/>
                  <a:pt x="6784181" y="648074"/>
                  <a:pt x="6816327" y="610277"/>
                </a:cubicBezTo>
                <a:cubicBezTo>
                  <a:pt x="6927056" y="482349"/>
                  <a:pt x="7027068" y="345699"/>
                  <a:pt x="7177087" y="238123"/>
                </a:cubicBezTo>
                <a:cubicBezTo>
                  <a:pt x="7159228" y="363144"/>
                  <a:pt x="7059215" y="461997"/>
                  <a:pt x="7016353" y="592833"/>
                </a:cubicBezTo>
                <a:cubicBezTo>
                  <a:pt x="7180659" y="488164"/>
                  <a:pt x="7266384" y="351513"/>
                  <a:pt x="7366396" y="226493"/>
                </a:cubicBezTo>
                <a:cubicBezTo>
                  <a:pt x="7412830" y="168344"/>
                  <a:pt x="7469981" y="116010"/>
                  <a:pt x="7494984" y="49138"/>
                </a:cubicBezTo>
                <a:cubicBezTo>
                  <a:pt x="7500342" y="31693"/>
                  <a:pt x="7511727" y="4436"/>
                  <a:pt x="7538181" y="484"/>
                </a:cubicBezTo>
                <a:close/>
              </a:path>
            </a:pathLst>
          </a:custGeom>
          <a:solidFill>
            <a:srgbClr val="7AAAB3">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9A37C7A6-193A-2A10-8880-20B8BDEA8D8B}"/>
              </a:ext>
            </a:extLst>
          </p:cNvPr>
          <p:cNvSpPr>
            <a:spLocks noGrp="1"/>
          </p:cNvSpPr>
          <p:nvPr>
            <p:ph type="title"/>
          </p:nvPr>
        </p:nvSpPr>
        <p:spPr>
          <a:xfrm>
            <a:off x="838200" y="365125"/>
            <a:ext cx="10515600" cy="1325563"/>
          </a:xfrm>
        </p:spPr>
        <p:txBody>
          <a:bodyPr>
            <a:normAutofit/>
          </a:bodyPr>
          <a:lstStyle/>
          <a:p>
            <a:r>
              <a:rPr lang="en-TR" dirty="0"/>
              <a:t>Hedefler</a:t>
            </a:r>
          </a:p>
        </p:txBody>
      </p:sp>
      <p:graphicFrame>
        <p:nvGraphicFramePr>
          <p:cNvPr id="5" name="Content Placeholder 2">
            <a:extLst>
              <a:ext uri="{FF2B5EF4-FFF2-40B4-BE49-F238E27FC236}">
                <a16:creationId xmlns:a16="http://schemas.microsoft.com/office/drawing/2014/main" id="{928D3288-BE8F-AFC6-F238-08CEA723F083}"/>
              </a:ext>
            </a:extLst>
          </p:cNvPr>
          <p:cNvGraphicFramePr>
            <a:graphicFrameLocks noGrp="1"/>
          </p:cNvGraphicFramePr>
          <p:nvPr>
            <p:ph idx="1"/>
            <p:extLst>
              <p:ext uri="{D42A27DB-BD31-4B8C-83A1-F6EECF244321}">
                <p14:modId xmlns:p14="http://schemas.microsoft.com/office/powerpoint/2010/main" val="25635051"/>
              </p:ext>
            </p:extLst>
          </p:nvPr>
        </p:nvGraphicFramePr>
        <p:xfrm>
          <a:off x="838200" y="2011363"/>
          <a:ext cx="10515600" cy="41608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253303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etin kutusu 4">
            <a:extLst>
              <a:ext uri="{FF2B5EF4-FFF2-40B4-BE49-F238E27FC236}">
                <a16:creationId xmlns:a16="http://schemas.microsoft.com/office/drawing/2014/main" id="{CA820FFC-DA40-B962-C583-BA4A35CB0F97}"/>
              </a:ext>
            </a:extLst>
          </p:cNvPr>
          <p:cNvSpPr txBox="1"/>
          <p:nvPr/>
        </p:nvSpPr>
        <p:spPr>
          <a:xfrm>
            <a:off x="3383280" y="5669280"/>
            <a:ext cx="5737411"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cs typeface="Segoe UI"/>
              </a:rPr>
              <a:t>LLM Klinik Karar Verme </a:t>
            </a:r>
            <a:r>
              <a:rPr lang="en-US" err="1">
                <a:cs typeface="Segoe UI"/>
              </a:rPr>
              <a:t>Alternatif</a:t>
            </a:r>
            <a:r>
              <a:rPr lang="en-US">
                <a:cs typeface="Segoe UI"/>
              </a:rPr>
              <a:t> </a:t>
            </a:r>
            <a:r>
              <a:rPr lang="en-US" err="1">
                <a:cs typeface="Segoe UI"/>
              </a:rPr>
              <a:t>Akışı</a:t>
            </a:r>
            <a:r>
              <a:rPr lang="en-US">
                <a:cs typeface="Segoe UI"/>
              </a:rPr>
              <a:t>​</a:t>
            </a:r>
          </a:p>
          <a:p>
            <a:pPr algn="ctr"/>
            <a:r>
              <a:rPr lang="en-US">
                <a:solidFill>
                  <a:srgbClr val="D9D9D9"/>
                </a:solidFill>
                <a:cs typeface="Segoe UI"/>
              </a:rPr>
              <a:t>(</a:t>
            </a:r>
            <a:r>
              <a:rPr lang="en-US" err="1">
                <a:solidFill>
                  <a:srgbClr val="D9D9D9"/>
                </a:solidFill>
                <a:cs typeface="Segoe UI"/>
              </a:rPr>
              <a:t>blocksandarrows</a:t>
            </a:r>
            <a:r>
              <a:rPr lang="en-US">
                <a:solidFill>
                  <a:srgbClr val="D9D9D9"/>
                </a:solidFill>
                <a:cs typeface="Segoe UI"/>
              </a:rPr>
              <a:t> </a:t>
            </a:r>
            <a:r>
              <a:rPr lang="en-US" err="1">
                <a:solidFill>
                  <a:srgbClr val="D9D9D9"/>
                </a:solidFill>
                <a:cs typeface="Segoe UI"/>
              </a:rPr>
              <a:t>sitesi</a:t>
            </a:r>
            <a:r>
              <a:rPr lang="en-US">
                <a:solidFill>
                  <a:srgbClr val="D9D9D9"/>
                </a:solidFill>
                <a:cs typeface="Segoe UI"/>
              </a:rPr>
              <a:t> </a:t>
            </a:r>
            <a:r>
              <a:rPr lang="en-US" err="1">
                <a:solidFill>
                  <a:srgbClr val="D9D9D9"/>
                </a:solidFill>
                <a:cs typeface="Segoe UI"/>
              </a:rPr>
              <a:t>yardımıyla</a:t>
            </a:r>
            <a:r>
              <a:rPr lang="en-US">
                <a:solidFill>
                  <a:srgbClr val="D9D9D9"/>
                </a:solidFill>
                <a:cs typeface="Segoe UI"/>
              </a:rPr>
              <a:t> </a:t>
            </a:r>
            <a:r>
              <a:rPr lang="en-US" err="1">
                <a:solidFill>
                  <a:srgbClr val="D9D9D9"/>
                </a:solidFill>
                <a:cs typeface="Segoe UI"/>
              </a:rPr>
              <a:t>oluşturulmuştur</a:t>
            </a:r>
            <a:r>
              <a:rPr lang="en-US">
                <a:solidFill>
                  <a:srgbClr val="D9D9D9"/>
                </a:solidFill>
                <a:cs typeface="Segoe UI"/>
              </a:rPr>
              <a:t>)</a:t>
            </a:r>
          </a:p>
        </p:txBody>
      </p:sp>
      <p:pic>
        <p:nvPicPr>
          <p:cNvPr id="6" name="Resim 5" descr="metin, Post-it notu, diyagram, dikdörtgen içeren bir resim&#10;&#10;Açıklama otomatik olarak oluşturuldu">
            <a:extLst>
              <a:ext uri="{FF2B5EF4-FFF2-40B4-BE49-F238E27FC236}">
                <a16:creationId xmlns:a16="http://schemas.microsoft.com/office/drawing/2014/main" id="{AD971A9E-9828-8FB9-BF5C-5625FA6A8937}"/>
              </a:ext>
            </a:extLst>
          </p:cNvPr>
          <p:cNvPicPr>
            <a:picLocks noChangeAspect="1"/>
          </p:cNvPicPr>
          <p:nvPr/>
        </p:nvPicPr>
        <p:blipFill>
          <a:blip r:embed="rId2"/>
          <a:stretch>
            <a:fillRect/>
          </a:stretch>
        </p:blipFill>
        <p:spPr>
          <a:xfrm>
            <a:off x="487680" y="825106"/>
            <a:ext cx="11663680" cy="4080027"/>
          </a:xfrm>
          <a:prstGeom prst="rect">
            <a:avLst/>
          </a:prstGeom>
        </p:spPr>
      </p:pic>
    </p:spTree>
    <p:extLst>
      <p:ext uri="{BB962C8B-B14F-4D97-AF65-F5344CB8AC3E}">
        <p14:creationId xmlns:p14="http://schemas.microsoft.com/office/powerpoint/2010/main" val="19127108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98DED6BC-9A3E-48D4-AD7C-A56D63F547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6B6E033A-DB2E-49B8-B600-B38E0C280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5070" y="1780058"/>
            <a:ext cx="3781618" cy="2899147"/>
          </a:xfrm>
          <a:custGeom>
            <a:avLst/>
            <a:gdLst>
              <a:gd name="connsiteX0" fmla="*/ 5462602 w 5470628"/>
              <a:gd name="connsiteY0" fmla="*/ 1413608 h 3193741"/>
              <a:gd name="connsiteX1" fmla="*/ 5465724 w 5470628"/>
              <a:gd name="connsiteY1" fmla="*/ 1421881 h 3193741"/>
              <a:gd name="connsiteX2" fmla="*/ 5465025 w 5470628"/>
              <a:gd name="connsiteY2" fmla="*/ 1466556 h 3193741"/>
              <a:gd name="connsiteX3" fmla="*/ 5463208 w 5470628"/>
              <a:gd name="connsiteY3" fmla="*/ 1466226 h 3193741"/>
              <a:gd name="connsiteX4" fmla="*/ 5463242 w 5470628"/>
              <a:gd name="connsiteY4" fmla="*/ 1451866 h 3193741"/>
              <a:gd name="connsiteX5" fmla="*/ 5462894 w 5470628"/>
              <a:gd name="connsiteY5" fmla="*/ 1423194 h 3193741"/>
              <a:gd name="connsiteX6" fmla="*/ 5461417 w 5470628"/>
              <a:gd name="connsiteY6" fmla="*/ 1391849 h 3193741"/>
              <a:gd name="connsiteX7" fmla="*/ 5462246 w 5470628"/>
              <a:gd name="connsiteY7" fmla="*/ 1401944 h 3193741"/>
              <a:gd name="connsiteX8" fmla="*/ 5462602 w 5470628"/>
              <a:gd name="connsiteY8" fmla="*/ 1413608 h 3193741"/>
              <a:gd name="connsiteX9" fmla="*/ 5459078 w 5470628"/>
              <a:gd name="connsiteY9" fmla="*/ 1404268 h 3193741"/>
              <a:gd name="connsiteX10" fmla="*/ 5460137 w 5470628"/>
              <a:gd name="connsiteY10" fmla="*/ 1393780 h 3193741"/>
              <a:gd name="connsiteX11" fmla="*/ 5461417 w 5470628"/>
              <a:gd name="connsiteY11" fmla="*/ 1391849 h 3193741"/>
              <a:gd name="connsiteX12" fmla="*/ 614271 w 5470628"/>
              <a:gd name="connsiteY12" fmla="*/ 1052206 h 3193741"/>
              <a:gd name="connsiteX13" fmla="*/ 611497 w 5470628"/>
              <a:gd name="connsiteY13" fmla="*/ 1055389 h 3193741"/>
              <a:gd name="connsiteX14" fmla="*/ 630277 w 5470628"/>
              <a:gd name="connsiteY14" fmla="*/ 1065215 h 3193741"/>
              <a:gd name="connsiteX15" fmla="*/ 651856 w 5470628"/>
              <a:gd name="connsiteY15" fmla="*/ 1067584 h 3193741"/>
              <a:gd name="connsiteX16" fmla="*/ 614271 w 5470628"/>
              <a:gd name="connsiteY16" fmla="*/ 1052206 h 3193741"/>
              <a:gd name="connsiteX17" fmla="*/ 810628 w 5470628"/>
              <a:gd name="connsiteY17" fmla="*/ 695550 h 3193741"/>
              <a:gd name="connsiteX18" fmla="*/ 1033084 w 5470628"/>
              <a:gd name="connsiteY18" fmla="*/ 791270 h 3193741"/>
              <a:gd name="connsiteX19" fmla="*/ 1036153 w 5470628"/>
              <a:gd name="connsiteY19" fmla="*/ 788050 h 3193741"/>
              <a:gd name="connsiteX20" fmla="*/ 810628 w 5470628"/>
              <a:gd name="connsiteY20" fmla="*/ 695550 h 3193741"/>
              <a:gd name="connsiteX21" fmla="*/ 4850908 w 5470628"/>
              <a:gd name="connsiteY21" fmla="*/ 727 h 3193741"/>
              <a:gd name="connsiteX22" fmla="*/ 4858584 w 5470628"/>
              <a:gd name="connsiteY22" fmla="*/ 13795 h 3193741"/>
              <a:gd name="connsiteX23" fmla="*/ 4843408 w 5470628"/>
              <a:gd name="connsiteY23" fmla="*/ 37224 h 3193741"/>
              <a:gd name="connsiteX24" fmla="*/ 4871062 w 5470628"/>
              <a:gd name="connsiteY24" fmla="*/ 78954 h 3193741"/>
              <a:gd name="connsiteX25" fmla="*/ 4989038 w 5470628"/>
              <a:gd name="connsiteY25" fmla="*/ 66799 h 3193741"/>
              <a:gd name="connsiteX26" fmla="*/ 5002636 w 5470628"/>
              <a:gd name="connsiteY26" fmla="*/ 79388 h 3193741"/>
              <a:gd name="connsiteX27" fmla="*/ 5008332 w 5470628"/>
              <a:gd name="connsiteY27" fmla="*/ 140859 h 3193741"/>
              <a:gd name="connsiteX28" fmla="*/ 5014326 w 5470628"/>
              <a:gd name="connsiteY28" fmla="*/ 155555 h 3193741"/>
              <a:gd name="connsiteX29" fmla="*/ 5030704 w 5470628"/>
              <a:gd name="connsiteY29" fmla="*/ 221190 h 3193741"/>
              <a:gd name="connsiteX30" fmla="*/ 5097262 w 5470628"/>
              <a:gd name="connsiteY30" fmla="*/ 317759 h 3193741"/>
              <a:gd name="connsiteX31" fmla="*/ 5165084 w 5470628"/>
              <a:gd name="connsiteY31" fmla="*/ 373367 h 3193741"/>
              <a:gd name="connsiteX32" fmla="*/ 5174137 w 5470628"/>
              <a:gd name="connsiteY32" fmla="*/ 389353 h 3193741"/>
              <a:gd name="connsiteX33" fmla="*/ 5192507 w 5470628"/>
              <a:gd name="connsiteY33" fmla="*/ 453561 h 3193741"/>
              <a:gd name="connsiteX34" fmla="*/ 5187160 w 5470628"/>
              <a:gd name="connsiteY34" fmla="*/ 467732 h 3193741"/>
              <a:gd name="connsiteX35" fmla="*/ 5160106 w 5470628"/>
              <a:gd name="connsiteY35" fmla="*/ 486904 h 3193741"/>
              <a:gd name="connsiteX36" fmla="*/ 5138948 w 5470628"/>
              <a:gd name="connsiteY36" fmla="*/ 528614 h 3193741"/>
              <a:gd name="connsiteX37" fmla="*/ 5097016 w 5470628"/>
              <a:gd name="connsiteY37" fmla="*/ 589923 h 3193741"/>
              <a:gd name="connsiteX38" fmla="*/ 5075869 w 5470628"/>
              <a:gd name="connsiteY38" fmla="*/ 608381 h 3193741"/>
              <a:gd name="connsiteX39" fmla="*/ 5093172 w 5470628"/>
              <a:gd name="connsiteY39" fmla="*/ 618385 h 3193741"/>
              <a:gd name="connsiteX40" fmla="*/ 5153518 w 5470628"/>
              <a:gd name="connsiteY40" fmla="*/ 687474 h 3193741"/>
              <a:gd name="connsiteX41" fmla="*/ 5074984 w 5470628"/>
              <a:gd name="connsiteY41" fmla="*/ 776941 h 3193741"/>
              <a:gd name="connsiteX42" fmla="*/ 5033348 w 5470628"/>
              <a:gd name="connsiteY42" fmla="*/ 805473 h 3193741"/>
              <a:gd name="connsiteX43" fmla="*/ 5116847 w 5470628"/>
              <a:gd name="connsiteY43" fmla="*/ 803426 h 3193741"/>
              <a:gd name="connsiteX44" fmla="*/ 5147902 w 5470628"/>
              <a:gd name="connsiteY44" fmla="*/ 833118 h 3193741"/>
              <a:gd name="connsiteX45" fmla="*/ 5161665 w 5470628"/>
              <a:gd name="connsiteY45" fmla="*/ 848297 h 3193741"/>
              <a:gd name="connsiteX46" fmla="*/ 5246520 w 5470628"/>
              <a:gd name="connsiteY46" fmla="*/ 942412 h 3193741"/>
              <a:gd name="connsiteX47" fmla="*/ 5235368 w 5470628"/>
              <a:gd name="connsiteY47" fmla="*/ 972946 h 3193741"/>
              <a:gd name="connsiteX48" fmla="*/ 5113739 w 5470628"/>
              <a:gd name="connsiteY48" fmla="*/ 1128845 h 3193741"/>
              <a:gd name="connsiteX49" fmla="*/ 5255034 w 5470628"/>
              <a:gd name="connsiteY49" fmla="*/ 1151117 h 3193741"/>
              <a:gd name="connsiteX50" fmla="*/ 5267513 w 5470628"/>
              <a:gd name="connsiteY50" fmla="*/ 1216275 h 3193741"/>
              <a:gd name="connsiteX51" fmla="*/ 5343113 w 5470628"/>
              <a:gd name="connsiteY51" fmla="*/ 1281854 h 3193741"/>
              <a:gd name="connsiteX52" fmla="*/ 5452014 w 5470628"/>
              <a:gd name="connsiteY52" fmla="*/ 1385543 h 3193741"/>
              <a:gd name="connsiteX53" fmla="*/ 5459078 w 5470628"/>
              <a:gd name="connsiteY53" fmla="*/ 1404268 h 3193741"/>
              <a:gd name="connsiteX54" fmla="*/ 5458838 w 5470628"/>
              <a:gd name="connsiteY54" fmla="*/ 1406644 h 3193741"/>
              <a:gd name="connsiteX55" fmla="*/ 5455752 w 5470628"/>
              <a:gd name="connsiteY55" fmla="*/ 1450751 h 3193741"/>
              <a:gd name="connsiteX56" fmla="*/ 5454594 w 5470628"/>
              <a:gd name="connsiteY56" fmla="*/ 1464662 h 3193741"/>
              <a:gd name="connsiteX57" fmla="*/ 5447215 w 5470628"/>
              <a:gd name="connsiteY57" fmla="*/ 1463321 h 3193741"/>
              <a:gd name="connsiteX58" fmla="*/ 5433934 w 5470628"/>
              <a:gd name="connsiteY58" fmla="*/ 1458428 h 3193741"/>
              <a:gd name="connsiteX59" fmla="*/ 5424276 w 5470628"/>
              <a:gd name="connsiteY59" fmla="*/ 1477014 h 3193741"/>
              <a:gd name="connsiteX60" fmla="*/ 5444628 w 5470628"/>
              <a:gd name="connsiteY60" fmla="*/ 1511562 h 3193741"/>
              <a:gd name="connsiteX61" fmla="*/ 5453752 w 5470628"/>
              <a:gd name="connsiteY61" fmla="*/ 1474786 h 3193741"/>
              <a:gd name="connsiteX62" fmla="*/ 5454594 w 5470628"/>
              <a:gd name="connsiteY62" fmla="*/ 1464662 h 3193741"/>
              <a:gd name="connsiteX63" fmla="*/ 5463208 w 5470628"/>
              <a:gd name="connsiteY63" fmla="*/ 1466226 h 3193741"/>
              <a:gd name="connsiteX64" fmla="*/ 5463164 w 5470628"/>
              <a:gd name="connsiteY64" fmla="*/ 1484226 h 3193741"/>
              <a:gd name="connsiteX65" fmla="*/ 5456160 w 5470628"/>
              <a:gd name="connsiteY65" fmla="*/ 1575885 h 3193741"/>
              <a:gd name="connsiteX66" fmla="*/ 5345636 w 5470628"/>
              <a:gd name="connsiteY66" fmla="*/ 1714543 h 3193741"/>
              <a:gd name="connsiteX67" fmla="*/ 5251319 w 5470628"/>
              <a:gd name="connsiteY67" fmla="*/ 1775792 h 3193741"/>
              <a:gd name="connsiteX68" fmla="*/ 5043512 w 5470628"/>
              <a:gd name="connsiteY68" fmla="*/ 2027305 h 3193741"/>
              <a:gd name="connsiteX69" fmla="*/ 4978144 w 5470628"/>
              <a:gd name="connsiteY69" fmla="*/ 2108535 h 3193741"/>
              <a:gd name="connsiteX70" fmla="*/ 5031476 w 5470628"/>
              <a:gd name="connsiteY70" fmla="*/ 2128173 h 3193741"/>
              <a:gd name="connsiteX71" fmla="*/ 4937389 w 5470628"/>
              <a:gd name="connsiteY71" fmla="*/ 2216441 h 3193741"/>
              <a:gd name="connsiteX72" fmla="*/ 4826122 w 5470628"/>
              <a:gd name="connsiteY72" fmla="*/ 2315331 h 3193741"/>
              <a:gd name="connsiteX73" fmla="*/ 2544647 w 5470628"/>
              <a:gd name="connsiteY73" fmla="*/ 3190975 h 3193741"/>
              <a:gd name="connsiteX74" fmla="*/ 1328257 w 5470628"/>
              <a:gd name="connsiteY74" fmla="*/ 3153006 h 3193741"/>
              <a:gd name="connsiteX75" fmla="*/ 977943 w 5470628"/>
              <a:gd name="connsiteY75" fmla="*/ 3082502 h 3193741"/>
              <a:gd name="connsiteX76" fmla="*/ 854473 w 5470628"/>
              <a:gd name="connsiteY76" fmla="*/ 2994250 h 3193741"/>
              <a:gd name="connsiteX77" fmla="*/ 811593 w 5470628"/>
              <a:gd name="connsiteY77" fmla="*/ 2970498 h 3193741"/>
              <a:gd name="connsiteX78" fmla="*/ 707024 w 5470628"/>
              <a:gd name="connsiteY78" fmla="*/ 2945439 h 3193741"/>
              <a:gd name="connsiteX79" fmla="*/ 523487 w 5470628"/>
              <a:gd name="connsiteY79" fmla="*/ 2886053 h 3193741"/>
              <a:gd name="connsiteX80" fmla="*/ 587884 w 5470628"/>
              <a:gd name="connsiteY80" fmla="*/ 2859746 h 3193741"/>
              <a:gd name="connsiteX81" fmla="*/ 779426 w 5470628"/>
              <a:gd name="connsiteY81" fmla="*/ 2885897 h 3193741"/>
              <a:gd name="connsiteX82" fmla="*/ 917288 w 5470628"/>
              <a:gd name="connsiteY82" fmla="*/ 2882248 h 3193741"/>
              <a:gd name="connsiteX83" fmla="*/ 718684 w 5470628"/>
              <a:gd name="connsiteY83" fmla="*/ 2819941 h 3193741"/>
              <a:gd name="connsiteX84" fmla="*/ 524650 w 5470628"/>
              <a:gd name="connsiteY84" fmla="*/ 2731220 h 3193741"/>
              <a:gd name="connsiteX85" fmla="*/ 670138 w 5470628"/>
              <a:gd name="connsiteY85" fmla="*/ 2735189 h 3193741"/>
              <a:gd name="connsiteX86" fmla="*/ 675382 w 5470628"/>
              <a:gd name="connsiteY86" fmla="*/ 2719369 h 3193741"/>
              <a:gd name="connsiteX87" fmla="*/ 542021 w 5470628"/>
              <a:gd name="connsiteY87" fmla="*/ 2601946 h 3193741"/>
              <a:gd name="connsiteX88" fmla="*/ 476895 w 5470628"/>
              <a:gd name="connsiteY88" fmla="*/ 2555976 h 3193741"/>
              <a:gd name="connsiteX89" fmla="*/ 188751 w 5470628"/>
              <a:gd name="connsiteY89" fmla="*/ 2428830 h 3193741"/>
              <a:gd name="connsiteX90" fmla="*/ 456762 w 5470628"/>
              <a:gd name="connsiteY90" fmla="*/ 2468731 h 3193741"/>
              <a:gd name="connsiteX91" fmla="*/ 174514 w 5470628"/>
              <a:gd name="connsiteY91" fmla="*/ 2345378 h 3193741"/>
              <a:gd name="connsiteX92" fmla="*/ 38827 w 5470628"/>
              <a:gd name="connsiteY92" fmla="*/ 2303685 h 3193741"/>
              <a:gd name="connsiteX93" fmla="*/ 3281 w 5470628"/>
              <a:gd name="connsiteY93" fmla="*/ 2273587 h 3193741"/>
              <a:gd name="connsiteX94" fmla="*/ 61590 w 5470628"/>
              <a:gd name="connsiteY94" fmla="*/ 2259170 h 3193741"/>
              <a:gd name="connsiteX95" fmla="*/ 242291 w 5470628"/>
              <a:gd name="connsiteY95" fmla="*/ 2250569 h 3193741"/>
              <a:gd name="connsiteX96" fmla="*/ 13205 w 5470628"/>
              <a:gd name="connsiteY96" fmla="*/ 2172263 h 3193741"/>
              <a:gd name="connsiteX97" fmla="*/ 180810 w 5470628"/>
              <a:gd name="connsiteY97" fmla="*/ 2168333 h 3193741"/>
              <a:gd name="connsiteX98" fmla="*/ 226020 w 5470628"/>
              <a:gd name="connsiteY98" fmla="*/ 2121100 h 3193741"/>
              <a:gd name="connsiteX99" fmla="*/ 299145 w 5470628"/>
              <a:gd name="connsiteY99" fmla="*/ 2044862 h 3193741"/>
              <a:gd name="connsiteX100" fmla="*/ 350236 w 5470628"/>
              <a:gd name="connsiteY100" fmla="*/ 2001187 h 3193741"/>
              <a:gd name="connsiteX101" fmla="*/ 365223 w 5470628"/>
              <a:gd name="connsiteY101" fmla="*/ 1881218 h 3193741"/>
              <a:gd name="connsiteX102" fmla="*/ 310707 w 5470628"/>
              <a:gd name="connsiteY102" fmla="*/ 1758752 h 3193741"/>
              <a:gd name="connsiteX103" fmla="*/ 181659 w 5470628"/>
              <a:gd name="connsiteY103" fmla="*/ 1709137 h 3193741"/>
              <a:gd name="connsiteX104" fmla="*/ 213063 w 5470628"/>
              <a:gd name="connsiteY104" fmla="*/ 1632021 h 3193741"/>
              <a:gd name="connsiteX105" fmla="*/ 481390 w 5470628"/>
              <a:gd name="connsiteY105" fmla="*/ 1644125 h 3193741"/>
              <a:gd name="connsiteX106" fmla="*/ 68930 w 5470628"/>
              <a:gd name="connsiteY106" fmla="*/ 1457537 h 3193741"/>
              <a:gd name="connsiteX107" fmla="*/ 135138 w 5470628"/>
              <a:gd name="connsiteY107" fmla="*/ 1440976 h 3193741"/>
              <a:gd name="connsiteX108" fmla="*/ 131611 w 5470628"/>
              <a:gd name="connsiteY108" fmla="*/ 1427642 h 3193741"/>
              <a:gd name="connsiteX109" fmla="*/ 130443 w 5470628"/>
              <a:gd name="connsiteY109" fmla="*/ 1343795 h 3193741"/>
              <a:gd name="connsiteX110" fmla="*/ 138930 w 5470628"/>
              <a:gd name="connsiteY110" fmla="*/ 1304094 h 3193741"/>
              <a:gd name="connsiteX111" fmla="*/ 118409 w 5470628"/>
              <a:gd name="connsiteY111" fmla="*/ 1262212 h 3193741"/>
              <a:gd name="connsiteX112" fmla="*/ 421410 w 5470628"/>
              <a:gd name="connsiteY112" fmla="*/ 1304757 h 3193741"/>
              <a:gd name="connsiteX113" fmla="*/ 655702 w 5470628"/>
              <a:gd name="connsiteY113" fmla="*/ 1291801 h 3193741"/>
              <a:gd name="connsiteX114" fmla="*/ 648299 w 5470628"/>
              <a:gd name="connsiteY114" fmla="*/ 1287715 h 3193741"/>
              <a:gd name="connsiteX115" fmla="*/ 531027 w 5470628"/>
              <a:gd name="connsiteY115" fmla="*/ 1193967 h 3193741"/>
              <a:gd name="connsiteX116" fmla="*/ 526433 w 5470628"/>
              <a:gd name="connsiteY116" fmla="*/ 1191913 h 3193741"/>
              <a:gd name="connsiteX117" fmla="*/ 504666 w 5470628"/>
              <a:gd name="connsiteY117" fmla="*/ 1177230 h 3193741"/>
              <a:gd name="connsiteX118" fmla="*/ 482307 w 5470628"/>
              <a:gd name="connsiteY118" fmla="*/ 1162618 h 3193741"/>
              <a:gd name="connsiteX119" fmla="*/ 479029 w 5470628"/>
              <a:gd name="connsiteY119" fmla="*/ 1162540 h 3193741"/>
              <a:gd name="connsiteX120" fmla="*/ 447663 w 5470628"/>
              <a:gd name="connsiteY120" fmla="*/ 1132649 h 3193741"/>
              <a:gd name="connsiteX121" fmla="*/ 438547 w 5470628"/>
              <a:gd name="connsiteY121" fmla="*/ 1110977 h 3193741"/>
              <a:gd name="connsiteX122" fmla="*/ 405343 w 5470628"/>
              <a:gd name="connsiteY122" fmla="*/ 1089612 h 3193741"/>
              <a:gd name="connsiteX123" fmla="*/ 371373 w 5470628"/>
              <a:gd name="connsiteY123" fmla="*/ 1070238 h 3193741"/>
              <a:gd name="connsiteX124" fmla="*/ 290358 w 5470628"/>
              <a:gd name="connsiteY124" fmla="*/ 1059884 h 3193741"/>
              <a:gd name="connsiteX125" fmla="*/ 235140 w 5470628"/>
              <a:gd name="connsiteY125" fmla="*/ 1029322 h 3193741"/>
              <a:gd name="connsiteX126" fmla="*/ 300494 w 5470628"/>
              <a:gd name="connsiteY126" fmla="*/ 1032083 h 3193741"/>
              <a:gd name="connsiteX127" fmla="*/ 239661 w 5470628"/>
              <a:gd name="connsiteY127" fmla="*/ 997457 h 3193741"/>
              <a:gd name="connsiteX128" fmla="*/ 204788 w 5470628"/>
              <a:gd name="connsiteY128" fmla="*/ 959211 h 3193741"/>
              <a:gd name="connsiteX129" fmla="*/ 207583 w 5470628"/>
              <a:gd name="connsiteY129" fmla="*/ 947009 h 3193741"/>
              <a:gd name="connsiteX130" fmla="*/ 223061 w 5470628"/>
              <a:gd name="connsiteY130" fmla="*/ 947033 h 3193741"/>
              <a:gd name="connsiteX131" fmla="*/ 280015 w 5470628"/>
              <a:gd name="connsiteY131" fmla="*/ 972164 h 3193741"/>
              <a:gd name="connsiteX132" fmla="*/ 353948 w 5470628"/>
              <a:gd name="connsiteY132" fmla="*/ 1006865 h 3193741"/>
              <a:gd name="connsiteX133" fmla="*/ 240466 w 5470628"/>
              <a:gd name="connsiteY133" fmla="*/ 939943 h 3193741"/>
              <a:gd name="connsiteX134" fmla="*/ 158812 w 5470628"/>
              <a:gd name="connsiteY134" fmla="*/ 891467 h 3193741"/>
              <a:gd name="connsiteX135" fmla="*/ 139551 w 5470628"/>
              <a:gd name="connsiteY135" fmla="*/ 855364 h 3193741"/>
              <a:gd name="connsiteX136" fmla="*/ 145731 w 5470628"/>
              <a:gd name="connsiteY136" fmla="*/ 844888 h 3193741"/>
              <a:gd name="connsiteX137" fmla="*/ 158154 w 5470628"/>
              <a:gd name="connsiteY137" fmla="*/ 848366 h 3193741"/>
              <a:gd name="connsiteX138" fmla="*/ 169370 w 5470628"/>
              <a:gd name="connsiteY138" fmla="*/ 856260 h 3193741"/>
              <a:gd name="connsiteX139" fmla="*/ 288295 w 5470628"/>
              <a:gd name="connsiteY139" fmla="*/ 915169 h 3193741"/>
              <a:gd name="connsiteX140" fmla="*/ 462694 w 5470628"/>
              <a:gd name="connsiteY140" fmla="*/ 994643 h 3193741"/>
              <a:gd name="connsiteX141" fmla="*/ 531910 w 5470628"/>
              <a:gd name="connsiteY141" fmla="*/ 1006664 h 3193741"/>
              <a:gd name="connsiteX142" fmla="*/ 333940 w 5470628"/>
              <a:gd name="connsiteY142" fmla="*/ 893507 h 3193741"/>
              <a:gd name="connsiteX143" fmla="*/ 181443 w 5470628"/>
              <a:gd name="connsiteY143" fmla="*/ 746608 h 3193741"/>
              <a:gd name="connsiteX144" fmla="*/ 162678 w 5470628"/>
              <a:gd name="connsiteY144" fmla="*/ 737018 h 3193741"/>
              <a:gd name="connsiteX145" fmla="*/ 156307 w 5470628"/>
              <a:gd name="connsiteY145" fmla="*/ 730435 h 3193741"/>
              <a:gd name="connsiteX146" fmla="*/ 117227 w 5470628"/>
              <a:gd name="connsiteY146" fmla="*/ 677515 h 3193741"/>
              <a:gd name="connsiteX147" fmla="*/ 113655 w 5470628"/>
              <a:gd name="connsiteY147" fmla="*/ 663474 h 3193741"/>
              <a:gd name="connsiteX148" fmla="*/ 115226 w 5470628"/>
              <a:gd name="connsiteY148" fmla="*/ 636712 h 3193741"/>
              <a:gd name="connsiteX149" fmla="*/ 105067 w 5470628"/>
              <a:gd name="connsiteY149" fmla="*/ 622046 h 3193741"/>
              <a:gd name="connsiteX150" fmla="*/ 104113 w 5470628"/>
              <a:gd name="connsiteY150" fmla="*/ 611722 h 3193741"/>
              <a:gd name="connsiteX151" fmla="*/ 118895 w 5470628"/>
              <a:gd name="connsiteY151" fmla="*/ 610169 h 3193741"/>
              <a:gd name="connsiteX152" fmla="*/ 163095 w 5470628"/>
              <a:gd name="connsiteY152" fmla="*/ 640642 h 3193741"/>
              <a:gd name="connsiteX153" fmla="*/ 185766 w 5470628"/>
              <a:gd name="connsiteY153" fmla="*/ 641454 h 3193741"/>
              <a:gd name="connsiteX154" fmla="*/ 212892 w 5470628"/>
              <a:gd name="connsiteY154" fmla="*/ 637457 h 3193741"/>
              <a:gd name="connsiteX155" fmla="*/ 223932 w 5470628"/>
              <a:gd name="connsiteY155" fmla="*/ 647271 h 3193741"/>
              <a:gd name="connsiteX156" fmla="*/ 287167 w 5470628"/>
              <a:gd name="connsiteY156" fmla="*/ 691571 h 3193741"/>
              <a:gd name="connsiteX157" fmla="*/ 330380 w 5470628"/>
              <a:gd name="connsiteY157" fmla="*/ 692506 h 3193741"/>
              <a:gd name="connsiteX158" fmla="*/ 296172 w 5470628"/>
              <a:gd name="connsiteY158" fmla="*/ 688108 h 3193741"/>
              <a:gd name="connsiteX159" fmla="*/ 286974 w 5470628"/>
              <a:gd name="connsiteY159" fmla="*/ 674512 h 3193741"/>
              <a:gd name="connsiteX160" fmla="*/ 286166 w 5470628"/>
              <a:gd name="connsiteY160" fmla="*/ 661798 h 3193741"/>
              <a:gd name="connsiteX161" fmla="*/ 236268 w 5470628"/>
              <a:gd name="connsiteY161" fmla="*/ 635338 h 3193741"/>
              <a:gd name="connsiteX162" fmla="*/ 231734 w 5470628"/>
              <a:gd name="connsiteY162" fmla="*/ 634225 h 3193741"/>
              <a:gd name="connsiteX163" fmla="*/ 221253 w 5470628"/>
              <a:gd name="connsiteY163" fmla="*/ 623870 h 3193741"/>
              <a:gd name="connsiteX164" fmla="*/ 237564 w 5470628"/>
              <a:gd name="connsiteY164" fmla="*/ 613590 h 3193741"/>
              <a:gd name="connsiteX165" fmla="*/ 282259 w 5470628"/>
              <a:gd name="connsiteY165" fmla="*/ 619091 h 3193741"/>
              <a:gd name="connsiteX166" fmla="*/ 370630 w 5470628"/>
              <a:gd name="connsiteY166" fmla="*/ 665566 h 3193741"/>
              <a:gd name="connsiteX167" fmla="*/ 498017 w 5470628"/>
              <a:gd name="connsiteY167" fmla="*/ 740532 h 3193741"/>
              <a:gd name="connsiteX168" fmla="*/ 918036 w 5470628"/>
              <a:gd name="connsiteY168" fmla="*/ 924307 h 3193741"/>
              <a:gd name="connsiteX169" fmla="*/ 1079304 w 5470628"/>
              <a:gd name="connsiteY169" fmla="*/ 984494 h 3193741"/>
              <a:gd name="connsiteX170" fmla="*/ 1079935 w 5470628"/>
              <a:gd name="connsiteY170" fmla="*/ 980383 h 3193741"/>
              <a:gd name="connsiteX171" fmla="*/ 1079695 w 5470628"/>
              <a:gd name="connsiteY171" fmla="*/ 976616 h 3193741"/>
              <a:gd name="connsiteX172" fmla="*/ 966178 w 5470628"/>
              <a:gd name="connsiteY172" fmla="*/ 937219 h 3193741"/>
              <a:gd name="connsiteX173" fmla="*/ 720106 w 5470628"/>
              <a:gd name="connsiteY173" fmla="*/ 807112 h 3193741"/>
              <a:gd name="connsiteX174" fmla="*/ 698823 w 5470628"/>
              <a:gd name="connsiteY174" fmla="*/ 804708 h 3193741"/>
              <a:gd name="connsiteX175" fmla="*/ 664513 w 5470628"/>
              <a:gd name="connsiteY175" fmla="*/ 784663 h 3193741"/>
              <a:gd name="connsiteX176" fmla="*/ 660380 w 5470628"/>
              <a:gd name="connsiteY176" fmla="*/ 771165 h 3193741"/>
              <a:gd name="connsiteX177" fmla="*/ 584959 w 5470628"/>
              <a:gd name="connsiteY177" fmla="*/ 722409 h 3193741"/>
              <a:gd name="connsiteX178" fmla="*/ 435649 w 5470628"/>
              <a:gd name="connsiteY178" fmla="*/ 639659 h 3193741"/>
              <a:gd name="connsiteX179" fmla="*/ 404944 w 5470628"/>
              <a:gd name="connsiteY179" fmla="*/ 606128 h 3193741"/>
              <a:gd name="connsiteX180" fmla="*/ 408476 w 5470628"/>
              <a:gd name="connsiteY180" fmla="*/ 591466 h 3193741"/>
              <a:gd name="connsiteX181" fmla="*/ 425225 w 5470628"/>
              <a:gd name="connsiteY181" fmla="*/ 592759 h 3193741"/>
              <a:gd name="connsiteX182" fmla="*/ 487115 w 5470628"/>
              <a:gd name="connsiteY182" fmla="*/ 620614 h 3193741"/>
              <a:gd name="connsiteX183" fmla="*/ 550277 w 5470628"/>
              <a:gd name="connsiteY183" fmla="*/ 649738 h 3193741"/>
              <a:gd name="connsiteX184" fmla="*/ 544421 w 5470628"/>
              <a:gd name="connsiteY184" fmla="*/ 641907 h 3193741"/>
              <a:gd name="connsiteX185" fmla="*/ 431905 w 5470628"/>
              <a:gd name="connsiteY185" fmla="*/ 580799 h 3193741"/>
              <a:gd name="connsiteX186" fmla="*/ 351177 w 5470628"/>
              <a:gd name="connsiteY186" fmla="*/ 528177 h 3193741"/>
              <a:gd name="connsiteX187" fmla="*/ 339749 w 5470628"/>
              <a:gd name="connsiteY187" fmla="*/ 498244 h 3193741"/>
              <a:gd name="connsiteX188" fmla="*/ 346313 w 5470628"/>
              <a:gd name="connsiteY188" fmla="*/ 489145 h 3193741"/>
              <a:gd name="connsiteX189" fmla="*/ 356579 w 5470628"/>
              <a:gd name="connsiteY189" fmla="*/ 491460 h 3193741"/>
              <a:gd name="connsiteX190" fmla="*/ 371505 w 5470628"/>
              <a:gd name="connsiteY190" fmla="*/ 501516 h 3193741"/>
              <a:gd name="connsiteX191" fmla="*/ 476275 w 5470628"/>
              <a:gd name="connsiteY191" fmla="*/ 553122 h 3193741"/>
              <a:gd name="connsiteX192" fmla="*/ 649952 w 5470628"/>
              <a:gd name="connsiteY192" fmla="*/ 635294 h 3193741"/>
              <a:gd name="connsiteX193" fmla="*/ 727161 w 5470628"/>
              <a:gd name="connsiteY193" fmla="*/ 651328 h 3193741"/>
              <a:gd name="connsiteX194" fmla="*/ 722417 w 5470628"/>
              <a:gd name="connsiteY194" fmla="*/ 646921 h 3193741"/>
              <a:gd name="connsiteX195" fmla="*/ 546079 w 5470628"/>
              <a:gd name="connsiteY195" fmla="*/ 546328 h 3193741"/>
              <a:gd name="connsiteX196" fmla="*/ 378182 w 5470628"/>
              <a:gd name="connsiteY196" fmla="*/ 386585 h 3193741"/>
              <a:gd name="connsiteX197" fmla="*/ 370158 w 5470628"/>
              <a:gd name="connsiteY197" fmla="*/ 382100 h 3193741"/>
              <a:gd name="connsiteX198" fmla="*/ 357861 w 5470628"/>
              <a:gd name="connsiteY198" fmla="*/ 371252 h 3193741"/>
              <a:gd name="connsiteX199" fmla="*/ 331313 w 5470628"/>
              <a:gd name="connsiteY199" fmla="*/ 328203 h 3193741"/>
              <a:gd name="connsiteX200" fmla="*/ 319354 w 5470628"/>
              <a:gd name="connsiteY200" fmla="*/ 299282 h 3193741"/>
              <a:gd name="connsiteX201" fmla="*/ 319682 w 5470628"/>
              <a:gd name="connsiteY201" fmla="*/ 285719 h 3193741"/>
              <a:gd name="connsiteX202" fmla="*/ 306391 w 5470628"/>
              <a:gd name="connsiteY202" fmla="*/ 268585 h 3193741"/>
              <a:gd name="connsiteX203" fmla="*/ 303294 w 5470628"/>
              <a:gd name="connsiteY203" fmla="*/ 257334 h 3193741"/>
              <a:gd name="connsiteX204" fmla="*/ 319242 w 5470628"/>
              <a:gd name="connsiteY204" fmla="*/ 255403 h 3193741"/>
              <a:gd name="connsiteX205" fmla="*/ 364093 w 5470628"/>
              <a:gd name="connsiteY205" fmla="*/ 286745 h 3193741"/>
              <a:gd name="connsiteX206" fmla="*/ 385301 w 5470628"/>
              <a:gd name="connsiteY206" fmla="*/ 287973 h 3193741"/>
              <a:gd name="connsiteX207" fmla="*/ 417598 w 5470628"/>
              <a:gd name="connsiteY207" fmla="*/ 285722 h 3193741"/>
              <a:gd name="connsiteX208" fmla="*/ 440155 w 5470628"/>
              <a:gd name="connsiteY208" fmla="*/ 308139 h 3193741"/>
              <a:gd name="connsiteX209" fmla="*/ 534406 w 5470628"/>
              <a:gd name="connsiteY209" fmla="*/ 339430 h 3193741"/>
              <a:gd name="connsiteX210" fmla="*/ 495633 w 5470628"/>
              <a:gd name="connsiteY210" fmla="*/ 333450 h 3193741"/>
              <a:gd name="connsiteX211" fmla="*/ 486289 w 5470628"/>
              <a:gd name="connsiteY211" fmla="*/ 322243 h 3193741"/>
              <a:gd name="connsiteX212" fmla="*/ 484000 w 5470628"/>
              <a:gd name="connsiteY212" fmla="*/ 304964 h 3193741"/>
              <a:gd name="connsiteX213" fmla="*/ 436911 w 5470628"/>
              <a:gd name="connsiteY213" fmla="*/ 280536 h 3193741"/>
              <a:gd name="connsiteX214" fmla="*/ 426865 w 5470628"/>
              <a:gd name="connsiteY214" fmla="*/ 277007 h 3193741"/>
              <a:gd name="connsiteX215" fmla="*/ 420654 w 5470628"/>
              <a:gd name="connsiteY215" fmla="*/ 268269 h 3193741"/>
              <a:gd name="connsiteX216" fmla="*/ 432329 w 5470628"/>
              <a:gd name="connsiteY216" fmla="*/ 259975 h 3193741"/>
              <a:gd name="connsiteX217" fmla="*/ 447672 w 5470628"/>
              <a:gd name="connsiteY217" fmla="*/ 257879 h 3193741"/>
              <a:gd name="connsiteX218" fmla="*/ 502242 w 5470628"/>
              <a:gd name="connsiteY218" fmla="*/ 273572 h 3193741"/>
              <a:gd name="connsiteX219" fmla="*/ 659874 w 5470628"/>
              <a:gd name="connsiteY219" fmla="*/ 365516 h 3193741"/>
              <a:gd name="connsiteX220" fmla="*/ 829177 w 5470628"/>
              <a:gd name="connsiteY220" fmla="*/ 444421 h 3193741"/>
              <a:gd name="connsiteX221" fmla="*/ 1231903 w 5470628"/>
              <a:gd name="connsiteY221" fmla="*/ 613682 h 3193741"/>
              <a:gd name="connsiteX222" fmla="*/ 1911736 w 5470628"/>
              <a:gd name="connsiteY222" fmla="*/ 685084 h 3193741"/>
              <a:gd name="connsiteX223" fmla="*/ 2564313 w 5470628"/>
              <a:gd name="connsiteY223" fmla="*/ 632143 h 3193741"/>
              <a:gd name="connsiteX224" fmla="*/ 2657304 w 5470628"/>
              <a:gd name="connsiteY224" fmla="*/ 624913 h 3193741"/>
              <a:gd name="connsiteX225" fmla="*/ 4235818 w 5470628"/>
              <a:gd name="connsiteY225" fmla="*/ 259339 h 3193741"/>
              <a:gd name="connsiteX226" fmla="*/ 4460331 w 5470628"/>
              <a:gd name="connsiteY226" fmla="*/ 176864 h 3193741"/>
              <a:gd name="connsiteX227" fmla="*/ 4499578 w 5470628"/>
              <a:gd name="connsiteY227" fmla="*/ 186791 h 3193741"/>
              <a:gd name="connsiteX228" fmla="*/ 4514640 w 5470628"/>
              <a:gd name="connsiteY228" fmla="*/ 188841 h 3193741"/>
              <a:gd name="connsiteX229" fmla="*/ 4516523 w 5470628"/>
              <a:gd name="connsiteY229" fmla="*/ 189988 h 3193741"/>
              <a:gd name="connsiteX230" fmla="*/ 4518126 w 5470628"/>
              <a:gd name="connsiteY230" fmla="*/ 189316 h 3193741"/>
              <a:gd name="connsiteX231" fmla="*/ 4514640 w 5470628"/>
              <a:gd name="connsiteY231" fmla="*/ 188841 h 3193741"/>
              <a:gd name="connsiteX232" fmla="*/ 4511569 w 5470628"/>
              <a:gd name="connsiteY232" fmla="*/ 186970 h 3193741"/>
              <a:gd name="connsiteX233" fmla="*/ 4510888 w 5470628"/>
              <a:gd name="connsiteY233" fmla="*/ 180943 h 3193741"/>
              <a:gd name="connsiteX234" fmla="*/ 4531865 w 5470628"/>
              <a:gd name="connsiteY234" fmla="*/ 155151 h 3193741"/>
              <a:gd name="connsiteX235" fmla="*/ 4573441 w 5470628"/>
              <a:gd name="connsiteY235" fmla="*/ 139676 h 3193741"/>
              <a:gd name="connsiteX236" fmla="*/ 4594964 w 5470628"/>
              <a:gd name="connsiteY236" fmla="*/ 145847 h 3193741"/>
              <a:gd name="connsiteX237" fmla="*/ 4623059 w 5470628"/>
              <a:gd name="connsiteY237" fmla="*/ 152410 h 3193741"/>
              <a:gd name="connsiteX238" fmla="*/ 4748356 w 5470628"/>
              <a:gd name="connsiteY238" fmla="*/ 68192 h 3193741"/>
              <a:gd name="connsiteX239" fmla="*/ 4833812 w 5470628"/>
              <a:gd name="connsiteY239" fmla="*/ 8017 h 3193741"/>
              <a:gd name="connsiteX240" fmla="*/ 4850908 w 5470628"/>
              <a:gd name="connsiteY240" fmla="*/ 727 h 3193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Lst>
            <a:rect l="l" t="t" r="r" b="b"/>
            <a:pathLst>
              <a:path w="5470628" h="3193741">
                <a:moveTo>
                  <a:pt x="5462602" y="1413608"/>
                </a:moveTo>
                <a:lnTo>
                  <a:pt x="5465724" y="1421881"/>
                </a:lnTo>
                <a:cubicBezTo>
                  <a:pt x="5472118" y="1444281"/>
                  <a:pt x="5472640" y="1461744"/>
                  <a:pt x="5465025" y="1466556"/>
                </a:cubicBezTo>
                <a:lnTo>
                  <a:pt x="5463208" y="1466226"/>
                </a:lnTo>
                <a:lnTo>
                  <a:pt x="5463242" y="1451866"/>
                </a:lnTo>
                <a:cubicBezTo>
                  <a:pt x="5463190" y="1441487"/>
                  <a:pt x="5463068" y="1431722"/>
                  <a:pt x="5462894" y="1423194"/>
                </a:cubicBezTo>
                <a:close/>
                <a:moveTo>
                  <a:pt x="5461417" y="1391849"/>
                </a:moveTo>
                <a:cubicBezTo>
                  <a:pt x="5461710" y="1392940"/>
                  <a:pt x="5461992" y="1396513"/>
                  <a:pt x="5462246" y="1401944"/>
                </a:cubicBezTo>
                <a:lnTo>
                  <a:pt x="5462602" y="1413608"/>
                </a:lnTo>
                <a:lnTo>
                  <a:pt x="5459078" y="1404268"/>
                </a:lnTo>
                <a:lnTo>
                  <a:pt x="5460137" y="1393780"/>
                </a:lnTo>
                <a:cubicBezTo>
                  <a:pt x="5460561" y="1391114"/>
                  <a:pt x="5460982" y="1390270"/>
                  <a:pt x="5461417" y="1391849"/>
                </a:cubicBezTo>
                <a:close/>
                <a:moveTo>
                  <a:pt x="614271" y="1052206"/>
                </a:moveTo>
                <a:cubicBezTo>
                  <a:pt x="613444" y="1053256"/>
                  <a:pt x="612323" y="1054339"/>
                  <a:pt x="611497" y="1055389"/>
                </a:cubicBezTo>
                <a:cubicBezTo>
                  <a:pt x="617673" y="1058912"/>
                  <a:pt x="624115" y="1061928"/>
                  <a:pt x="630277" y="1065215"/>
                </a:cubicBezTo>
                <a:cubicBezTo>
                  <a:pt x="637469" y="1066004"/>
                  <a:pt x="644958" y="1066759"/>
                  <a:pt x="651856" y="1067584"/>
                </a:cubicBezTo>
                <a:cubicBezTo>
                  <a:pt x="639327" y="1062458"/>
                  <a:pt x="626799" y="1057332"/>
                  <a:pt x="614271" y="1052206"/>
                </a:cubicBezTo>
                <a:close/>
                <a:moveTo>
                  <a:pt x="810628" y="695550"/>
                </a:moveTo>
                <a:cubicBezTo>
                  <a:pt x="873537" y="739416"/>
                  <a:pt x="951215" y="767494"/>
                  <a:pt x="1033084" y="791270"/>
                </a:cubicBezTo>
                <a:cubicBezTo>
                  <a:pt x="1034205" y="790184"/>
                  <a:pt x="1035031" y="789136"/>
                  <a:pt x="1036153" y="788050"/>
                </a:cubicBezTo>
                <a:cubicBezTo>
                  <a:pt x="960983" y="757296"/>
                  <a:pt x="885798" y="726306"/>
                  <a:pt x="810628" y="695550"/>
                </a:cubicBezTo>
                <a:close/>
                <a:moveTo>
                  <a:pt x="4850908" y="727"/>
                </a:moveTo>
                <a:cubicBezTo>
                  <a:pt x="4858191" y="2929"/>
                  <a:pt x="4860543" y="7152"/>
                  <a:pt x="4858584" y="13795"/>
                </a:cubicBezTo>
                <a:cubicBezTo>
                  <a:pt x="4855845" y="22194"/>
                  <a:pt x="4850092" y="30008"/>
                  <a:pt x="4843408" y="37224"/>
                </a:cubicBezTo>
                <a:cubicBezTo>
                  <a:pt x="4812232" y="71132"/>
                  <a:pt x="4827067" y="79774"/>
                  <a:pt x="4871062" y="78954"/>
                </a:cubicBezTo>
                <a:cubicBezTo>
                  <a:pt x="4910302" y="78234"/>
                  <a:pt x="4949507" y="72299"/>
                  <a:pt x="4989038" y="66799"/>
                </a:cubicBezTo>
                <a:cubicBezTo>
                  <a:pt x="5008500" y="63967"/>
                  <a:pt x="5009491" y="65509"/>
                  <a:pt x="5002636" y="79388"/>
                </a:cubicBezTo>
                <a:cubicBezTo>
                  <a:pt x="4991594" y="102315"/>
                  <a:pt x="4990844" y="123285"/>
                  <a:pt x="5008332" y="140859"/>
                </a:cubicBezTo>
                <a:cubicBezTo>
                  <a:pt x="5012456" y="144868"/>
                  <a:pt x="5015428" y="149491"/>
                  <a:pt x="5014326" y="155555"/>
                </a:cubicBezTo>
                <a:cubicBezTo>
                  <a:pt x="5009356" y="180357"/>
                  <a:pt x="5019874" y="200674"/>
                  <a:pt x="5030704" y="221190"/>
                </a:cubicBezTo>
                <a:cubicBezTo>
                  <a:pt x="5048958" y="255517"/>
                  <a:pt x="5072099" y="287116"/>
                  <a:pt x="5097262" y="317759"/>
                </a:cubicBezTo>
                <a:cubicBezTo>
                  <a:pt x="5115004" y="339336"/>
                  <a:pt x="5126222" y="365974"/>
                  <a:pt x="5165084" y="373367"/>
                </a:cubicBezTo>
                <a:cubicBezTo>
                  <a:pt x="5174420" y="375083"/>
                  <a:pt x="5177498" y="381353"/>
                  <a:pt x="5174137" y="389353"/>
                </a:cubicBezTo>
                <a:cubicBezTo>
                  <a:pt x="5163026" y="415847"/>
                  <a:pt x="5172067" y="436343"/>
                  <a:pt x="5192507" y="453561"/>
                </a:cubicBezTo>
                <a:cubicBezTo>
                  <a:pt x="5199734" y="459565"/>
                  <a:pt x="5197020" y="463690"/>
                  <a:pt x="5187160" y="467732"/>
                </a:cubicBezTo>
                <a:cubicBezTo>
                  <a:pt x="5175836" y="472188"/>
                  <a:pt x="5167025" y="478711"/>
                  <a:pt x="5160106" y="486904"/>
                </a:cubicBezTo>
                <a:cubicBezTo>
                  <a:pt x="5148744" y="500143"/>
                  <a:pt x="5143396" y="514315"/>
                  <a:pt x="5138948" y="528614"/>
                </a:cubicBezTo>
                <a:cubicBezTo>
                  <a:pt x="5132042" y="551041"/>
                  <a:pt x="5123894" y="572670"/>
                  <a:pt x="5097016" y="589923"/>
                </a:cubicBezTo>
                <a:cubicBezTo>
                  <a:pt x="5089016" y="595163"/>
                  <a:pt x="5082598" y="601872"/>
                  <a:pt x="5075869" y="608381"/>
                </a:cubicBezTo>
                <a:cubicBezTo>
                  <a:pt x="5078016" y="614052"/>
                  <a:pt x="5083322" y="617918"/>
                  <a:pt x="5093172" y="618385"/>
                </a:cubicBezTo>
                <a:cubicBezTo>
                  <a:pt x="5155867" y="621469"/>
                  <a:pt x="5153088" y="652648"/>
                  <a:pt x="5153518" y="687474"/>
                </a:cubicBezTo>
                <a:cubicBezTo>
                  <a:pt x="5154177" y="730575"/>
                  <a:pt x="5118812" y="754787"/>
                  <a:pt x="5074984" y="776941"/>
                </a:cubicBezTo>
                <a:cubicBezTo>
                  <a:pt x="5059986" y="784451"/>
                  <a:pt x="5038116" y="786863"/>
                  <a:pt x="5033348" y="805473"/>
                </a:cubicBezTo>
                <a:cubicBezTo>
                  <a:pt x="5059529" y="819384"/>
                  <a:pt x="5089376" y="802009"/>
                  <a:pt x="5116847" y="803426"/>
                </a:cubicBezTo>
                <a:cubicBezTo>
                  <a:pt x="5139548" y="804709"/>
                  <a:pt x="5176330" y="798120"/>
                  <a:pt x="5147902" y="833118"/>
                </a:cubicBezTo>
                <a:cubicBezTo>
                  <a:pt x="5139626" y="843373"/>
                  <a:pt x="5150382" y="848714"/>
                  <a:pt x="5161665" y="848297"/>
                </a:cubicBezTo>
                <a:cubicBezTo>
                  <a:pt x="5253064" y="844106"/>
                  <a:pt x="5215170" y="912756"/>
                  <a:pt x="5246520" y="942412"/>
                </a:cubicBezTo>
                <a:cubicBezTo>
                  <a:pt x="5255359" y="950358"/>
                  <a:pt x="5247812" y="967405"/>
                  <a:pt x="5235368" y="972946"/>
                </a:cubicBezTo>
                <a:cubicBezTo>
                  <a:pt x="5156387" y="1008610"/>
                  <a:pt x="5149354" y="1071149"/>
                  <a:pt x="5113739" y="1128845"/>
                </a:cubicBezTo>
                <a:cubicBezTo>
                  <a:pt x="5157305" y="1144685"/>
                  <a:pt x="5208388" y="1143005"/>
                  <a:pt x="5255034" y="1151117"/>
                </a:cubicBezTo>
                <a:cubicBezTo>
                  <a:pt x="5303482" y="1159484"/>
                  <a:pt x="5304156" y="1170079"/>
                  <a:pt x="5267513" y="1216275"/>
                </a:cubicBezTo>
                <a:cubicBezTo>
                  <a:pt x="5370269" y="1212844"/>
                  <a:pt x="5370269" y="1212844"/>
                  <a:pt x="5343113" y="1281854"/>
                </a:cubicBezTo>
                <a:cubicBezTo>
                  <a:pt x="5386272" y="1279593"/>
                  <a:pt x="5428618" y="1334726"/>
                  <a:pt x="5452014" y="1385543"/>
                </a:cubicBezTo>
                <a:lnTo>
                  <a:pt x="5459078" y="1404268"/>
                </a:lnTo>
                <a:lnTo>
                  <a:pt x="5458838" y="1406644"/>
                </a:lnTo>
                <a:cubicBezTo>
                  <a:pt x="5457942" y="1418063"/>
                  <a:pt x="5456960" y="1434367"/>
                  <a:pt x="5455752" y="1450751"/>
                </a:cubicBezTo>
                <a:lnTo>
                  <a:pt x="5454594" y="1464662"/>
                </a:lnTo>
                <a:lnTo>
                  <a:pt x="5447215" y="1463321"/>
                </a:lnTo>
                <a:cubicBezTo>
                  <a:pt x="5441256" y="1459714"/>
                  <a:pt x="5437002" y="1458345"/>
                  <a:pt x="5433934" y="1458428"/>
                </a:cubicBezTo>
                <a:cubicBezTo>
                  <a:pt x="5424728" y="1458676"/>
                  <a:pt x="5426188" y="1471978"/>
                  <a:pt x="5424276" y="1477014"/>
                </a:cubicBezTo>
                <a:cubicBezTo>
                  <a:pt x="5417851" y="1492977"/>
                  <a:pt x="5433852" y="1501241"/>
                  <a:pt x="5444628" y="1511562"/>
                </a:cubicBezTo>
                <a:cubicBezTo>
                  <a:pt x="5448663" y="1515344"/>
                  <a:pt x="5451544" y="1497678"/>
                  <a:pt x="5453752" y="1474786"/>
                </a:cubicBezTo>
                <a:lnTo>
                  <a:pt x="5454594" y="1464662"/>
                </a:lnTo>
                <a:lnTo>
                  <a:pt x="5463208" y="1466226"/>
                </a:lnTo>
                <a:lnTo>
                  <a:pt x="5463164" y="1484226"/>
                </a:lnTo>
                <a:cubicBezTo>
                  <a:pt x="5462722" y="1528173"/>
                  <a:pt x="5460824" y="1571999"/>
                  <a:pt x="5456160" y="1575885"/>
                </a:cubicBezTo>
                <a:cubicBezTo>
                  <a:pt x="5406708" y="1617226"/>
                  <a:pt x="5442751" y="1692579"/>
                  <a:pt x="5345636" y="1714543"/>
                </a:cubicBezTo>
                <a:cubicBezTo>
                  <a:pt x="5301930" y="1724583"/>
                  <a:pt x="5282493" y="1755882"/>
                  <a:pt x="5251319" y="1775792"/>
                </a:cubicBezTo>
                <a:cubicBezTo>
                  <a:pt x="5142610" y="1844714"/>
                  <a:pt x="5072132" y="1925140"/>
                  <a:pt x="5043512" y="2027305"/>
                </a:cubicBezTo>
                <a:cubicBezTo>
                  <a:pt x="5035488" y="2055562"/>
                  <a:pt x="5000258" y="2081893"/>
                  <a:pt x="4978144" y="2108535"/>
                </a:cubicBezTo>
                <a:cubicBezTo>
                  <a:pt x="4990785" y="2124798"/>
                  <a:pt x="5050411" y="2079615"/>
                  <a:pt x="5031476" y="2128173"/>
                </a:cubicBezTo>
                <a:cubicBezTo>
                  <a:pt x="5017138" y="2164787"/>
                  <a:pt x="4975973" y="2191363"/>
                  <a:pt x="4937389" y="2216441"/>
                </a:cubicBezTo>
                <a:cubicBezTo>
                  <a:pt x="4893079" y="2245058"/>
                  <a:pt x="4843760" y="2269776"/>
                  <a:pt x="4826122" y="2315331"/>
                </a:cubicBezTo>
                <a:cubicBezTo>
                  <a:pt x="4822276" y="2325050"/>
                  <a:pt x="3896510" y="3112888"/>
                  <a:pt x="2544647" y="3190975"/>
                </a:cubicBezTo>
                <a:cubicBezTo>
                  <a:pt x="2323734" y="3203734"/>
                  <a:pt x="1445947" y="3169121"/>
                  <a:pt x="1328257" y="3153006"/>
                </a:cubicBezTo>
                <a:cubicBezTo>
                  <a:pt x="1207258" y="3136344"/>
                  <a:pt x="1101756" y="3091943"/>
                  <a:pt x="977943" y="3082502"/>
                </a:cubicBezTo>
                <a:cubicBezTo>
                  <a:pt x="912454" y="3077622"/>
                  <a:pt x="848655" y="3061861"/>
                  <a:pt x="854473" y="2994250"/>
                </a:cubicBezTo>
                <a:cubicBezTo>
                  <a:pt x="856228" y="2975057"/>
                  <a:pt x="838125" y="2961827"/>
                  <a:pt x="811593" y="2970498"/>
                </a:cubicBezTo>
                <a:cubicBezTo>
                  <a:pt x="761454" y="2987010"/>
                  <a:pt x="736680" y="2962489"/>
                  <a:pt x="707024" y="2945439"/>
                </a:cubicBezTo>
                <a:cubicBezTo>
                  <a:pt x="654509" y="2915262"/>
                  <a:pt x="603913" y="2882480"/>
                  <a:pt x="523487" y="2886053"/>
                </a:cubicBezTo>
                <a:cubicBezTo>
                  <a:pt x="537017" y="2855468"/>
                  <a:pt x="563587" y="2856758"/>
                  <a:pt x="587884" y="2859746"/>
                </a:cubicBezTo>
                <a:cubicBezTo>
                  <a:pt x="652090" y="2867866"/>
                  <a:pt x="715235" y="2878012"/>
                  <a:pt x="779426" y="2885897"/>
                </a:cubicBezTo>
                <a:cubicBezTo>
                  <a:pt x="821123" y="2891048"/>
                  <a:pt x="863074" y="2900202"/>
                  <a:pt x="917288" y="2882248"/>
                </a:cubicBezTo>
                <a:cubicBezTo>
                  <a:pt x="866364" y="2830288"/>
                  <a:pt x="785092" y="2829930"/>
                  <a:pt x="718684" y="2819941"/>
                </a:cubicBezTo>
                <a:cubicBezTo>
                  <a:pt x="635747" y="2807447"/>
                  <a:pt x="584925" y="2771133"/>
                  <a:pt x="524650" y="2731220"/>
                </a:cubicBezTo>
                <a:cubicBezTo>
                  <a:pt x="584180" y="2712621"/>
                  <a:pt x="623299" y="2742760"/>
                  <a:pt x="670138" y="2735189"/>
                </a:cubicBezTo>
                <a:cubicBezTo>
                  <a:pt x="672406" y="2728745"/>
                  <a:pt x="675988" y="2719532"/>
                  <a:pt x="675382" y="2719369"/>
                </a:cubicBezTo>
                <a:cubicBezTo>
                  <a:pt x="596666" y="2703042"/>
                  <a:pt x="557844" y="2658869"/>
                  <a:pt x="542021" y="2601946"/>
                </a:cubicBezTo>
                <a:cubicBezTo>
                  <a:pt x="533902" y="2572560"/>
                  <a:pt x="505246" y="2566541"/>
                  <a:pt x="476895" y="2555976"/>
                </a:cubicBezTo>
                <a:cubicBezTo>
                  <a:pt x="377189" y="2518466"/>
                  <a:pt x="272496" y="2486779"/>
                  <a:pt x="188751" y="2428830"/>
                </a:cubicBezTo>
                <a:cubicBezTo>
                  <a:pt x="280875" y="2426687"/>
                  <a:pt x="357216" y="2461808"/>
                  <a:pt x="456762" y="2468731"/>
                </a:cubicBezTo>
                <a:cubicBezTo>
                  <a:pt x="373794" y="2404281"/>
                  <a:pt x="269816" y="2379152"/>
                  <a:pt x="174514" y="2345378"/>
                </a:cubicBezTo>
                <a:cubicBezTo>
                  <a:pt x="130977" y="2330009"/>
                  <a:pt x="90329" y="2308598"/>
                  <a:pt x="38827" y="2303685"/>
                </a:cubicBezTo>
                <a:cubicBezTo>
                  <a:pt x="20556" y="2301864"/>
                  <a:pt x="-10092" y="2297272"/>
                  <a:pt x="3281" y="2273587"/>
                </a:cubicBezTo>
                <a:cubicBezTo>
                  <a:pt x="14533" y="2253956"/>
                  <a:pt x="39095" y="2256437"/>
                  <a:pt x="61590" y="2259170"/>
                </a:cubicBezTo>
                <a:cubicBezTo>
                  <a:pt x="115591" y="2265916"/>
                  <a:pt x="170539" y="2259497"/>
                  <a:pt x="242291" y="2250569"/>
                </a:cubicBezTo>
                <a:cubicBezTo>
                  <a:pt x="178223" y="2197829"/>
                  <a:pt x="68904" y="2229102"/>
                  <a:pt x="13205" y="2172263"/>
                </a:cubicBezTo>
                <a:cubicBezTo>
                  <a:pt x="77196" y="2153598"/>
                  <a:pt x="128251" y="2170191"/>
                  <a:pt x="180810" y="2168333"/>
                </a:cubicBezTo>
                <a:cubicBezTo>
                  <a:pt x="228319" y="2166612"/>
                  <a:pt x="239444" y="2154350"/>
                  <a:pt x="226020" y="2121100"/>
                </a:cubicBezTo>
                <a:cubicBezTo>
                  <a:pt x="205165" y="2069293"/>
                  <a:pt x="229388" y="2038364"/>
                  <a:pt x="299145" y="2044862"/>
                </a:cubicBezTo>
                <a:cubicBezTo>
                  <a:pt x="363822" y="2051027"/>
                  <a:pt x="369032" y="2029991"/>
                  <a:pt x="350236" y="2001187"/>
                </a:cubicBezTo>
                <a:cubicBezTo>
                  <a:pt x="322862" y="1959187"/>
                  <a:pt x="348423" y="1921214"/>
                  <a:pt x="365223" y="1881218"/>
                </a:cubicBezTo>
                <a:cubicBezTo>
                  <a:pt x="390527" y="1820499"/>
                  <a:pt x="376326" y="1793748"/>
                  <a:pt x="310707" y="1758752"/>
                </a:cubicBezTo>
                <a:cubicBezTo>
                  <a:pt x="273754" y="1739265"/>
                  <a:pt x="234367" y="1723631"/>
                  <a:pt x="181659" y="1709137"/>
                </a:cubicBezTo>
                <a:cubicBezTo>
                  <a:pt x="299387" y="1683727"/>
                  <a:pt x="172918" y="1660608"/>
                  <a:pt x="213063" y="1632021"/>
                </a:cubicBezTo>
                <a:cubicBezTo>
                  <a:pt x="296030" y="1612244"/>
                  <a:pt x="369047" y="1679323"/>
                  <a:pt x="481390" y="1644125"/>
                </a:cubicBezTo>
                <a:cubicBezTo>
                  <a:pt x="336659" y="1595935"/>
                  <a:pt x="176348" y="1532074"/>
                  <a:pt x="68930" y="1457537"/>
                </a:cubicBezTo>
                <a:cubicBezTo>
                  <a:pt x="91299" y="1434897"/>
                  <a:pt x="115799" y="1450436"/>
                  <a:pt x="135138" y="1440976"/>
                </a:cubicBezTo>
                <a:cubicBezTo>
                  <a:pt x="133952" y="1436374"/>
                  <a:pt x="135290" y="1429332"/>
                  <a:pt x="131611" y="1427642"/>
                </a:cubicBezTo>
                <a:cubicBezTo>
                  <a:pt x="52402" y="1389548"/>
                  <a:pt x="51441" y="1388478"/>
                  <a:pt x="130443" y="1343795"/>
                </a:cubicBezTo>
                <a:cubicBezTo>
                  <a:pt x="158017" y="1328118"/>
                  <a:pt x="154966" y="1317573"/>
                  <a:pt x="138930" y="1304094"/>
                </a:cubicBezTo>
                <a:cubicBezTo>
                  <a:pt x="127608" y="1294551"/>
                  <a:pt x="113720" y="1286742"/>
                  <a:pt x="118409" y="1262212"/>
                </a:cubicBezTo>
                <a:cubicBezTo>
                  <a:pt x="164937" y="1287183"/>
                  <a:pt x="383505" y="1312432"/>
                  <a:pt x="421410" y="1304757"/>
                </a:cubicBezTo>
                <a:cubicBezTo>
                  <a:pt x="464009" y="1296037"/>
                  <a:pt x="610877" y="1288926"/>
                  <a:pt x="655702" y="1291801"/>
                </a:cubicBezTo>
                <a:cubicBezTo>
                  <a:pt x="653235" y="1290438"/>
                  <a:pt x="650767" y="1289077"/>
                  <a:pt x="648299" y="1287715"/>
                </a:cubicBezTo>
                <a:cubicBezTo>
                  <a:pt x="603999" y="1260339"/>
                  <a:pt x="559107" y="1233035"/>
                  <a:pt x="531027" y="1193967"/>
                </a:cubicBezTo>
                <a:cubicBezTo>
                  <a:pt x="529741" y="1192462"/>
                  <a:pt x="529061" y="1191120"/>
                  <a:pt x="526433" y="1191913"/>
                </a:cubicBezTo>
                <a:cubicBezTo>
                  <a:pt x="503415" y="1199684"/>
                  <a:pt x="505590" y="1187083"/>
                  <a:pt x="504666" y="1177230"/>
                </a:cubicBezTo>
                <a:cubicBezTo>
                  <a:pt x="503726" y="1167141"/>
                  <a:pt x="499378" y="1159602"/>
                  <a:pt x="482307" y="1162618"/>
                </a:cubicBezTo>
                <a:cubicBezTo>
                  <a:pt x="481421" y="1162726"/>
                  <a:pt x="480226" y="1162633"/>
                  <a:pt x="479029" y="1162540"/>
                </a:cubicBezTo>
                <a:cubicBezTo>
                  <a:pt x="470949" y="1161859"/>
                  <a:pt x="444139" y="1138059"/>
                  <a:pt x="447663" y="1132649"/>
                </a:cubicBezTo>
                <a:cubicBezTo>
                  <a:pt x="455539" y="1120781"/>
                  <a:pt x="446335" y="1116439"/>
                  <a:pt x="438547" y="1110977"/>
                </a:cubicBezTo>
                <a:cubicBezTo>
                  <a:pt x="427656" y="1103517"/>
                  <a:pt x="416795" y="1096529"/>
                  <a:pt x="405343" y="1089612"/>
                </a:cubicBezTo>
                <a:cubicBezTo>
                  <a:pt x="394202" y="1082895"/>
                  <a:pt x="382794" y="1076684"/>
                  <a:pt x="371373" y="1070238"/>
                </a:cubicBezTo>
                <a:cubicBezTo>
                  <a:pt x="344889" y="1065616"/>
                  <a:pt x="318169" y="1061972"/>
                  <a:pt x="290358" y="1059884"/>
                </a:cubicBezTo>
                <a:cubicBezTo>
                  <a:pt x="269709" y="1058114"/>
                  <a:pt x="246624" y="1055453"/>
                  <a:pt x="235140" y="1029322"/>
                </a:cubicBezTo>
                <a:cubicBezTo>
                  <a:pt x="256895" y="1029771"/>
                  <a:pt x="278695" y="1030927"/>
                  <a:pt x="300494" y="1032083"/>
                </a:cubicBezTo>
                <a:cubicBezTo>
                  <a:pt x="279542" y="1020860"/>
                  <a:pt x="259181" y="1009565"/>
                  <a:pt x="239661" y="997457"/>
                </a:cubicBezTo>
                <a:cubicBezTo>
                  <a:pt x="223540" y="987309"/>
                  <a:pt x="210281" y="975391"/>
                  <a:pt x="204788" y="959211"/>
                </a:cubicBezTo>
                <a:cubicBezTo>
                  <a:pt x="203337" y="955117"/>
                  <a:pt x="202166" y="950750"/>
                  <a:pt x="207583" y="947009"/>
                </a:cubicBezTo>
                <a:cubicBezTo>
                  <a:pt x="213561" y="942727"/>
                  <a:pt x="218466" y="944980"/>
                  <a:pt x="223061" y="947033"/>
                </a:cubicBezTo>
                <a:cubicBezTo>
                  <a:pt x="242046" y="955410"/>
                  <a:pt x="261311" y="963516"/>
                  <a:pt x="280015" y="972164"/>
                </a:cubicBezTo>
                <a:cubicBezTo>
                  <a:pt x="304852" y="983629"/>
                  <a:pt x="329408" y="995365"/>
                  <a:pt x="353948" y="1006865"/>
                </a:cubicBezTo>
                <a:cubicBezTo>
                  <a:pt x="319294" y="981405"/>
                  <a:pt x="281290" y="959435"/>
                  <a:pt x="240466" y="939943"/>
                </a:cubicBezTo>
                <a:cubicBezTo>
                  <a:pt x="210990" y="925718"/>
                  <a:pt x="181514" y="911494"/>
                  <a:pt x="158812" y="891467"/>
                </a:cubicBezTo>
                <a:cubicBezTo>
                  <a:pt x="147166" y="881489"/>
                  <a:pt x="141336" y="869384"/>
                  <a:pt x="139551" y="855364"/>
                </a:cubicBezTo>
                <a:cubicBezTo>
                  <a:pt x="139312" y="851597"/>
                  <a:pt x="139634" y="847287"/>
                  <a:pt x="145731" y="844888"/>
                </a:cubicBezTo>
                <a:cubicBezTo>
                  <a:pt x="151843" y="842724"/>
                  <a:pt x="155581" y="845356"/>
                  <a:pt x="158154" y="848366"/>
                </a:cubicBezTo>
                <a:cubicBezTo>
                  <a:pt x="161052" y="851811"/>
                  <a:pt x="164496" y="854479"/>
                  <a:pt x="169370" y="856260"/>
                </a:cubicBezTo>
                <a:cubicBezTo>
                  <a:pt x="212096" y="872913"/>
                  <a:pt x="249775" y="894448"/>
                  <a:pt x="288295" y="915169"/>
                </a:cubicBezTo>
                <a:cubicBezTo>
                  <a:pt x="343452" y="944788"/>
                  <a:pt x="397769" y="975222"/>
                  <a:pt x="462694" y="994643"/>
                </a:cubicBezTo>
                <a:cubicBezTo>
                  <a:pt x="487260" y="1001870"/>
                  <a:pt x="512622" y="1007575"/>
                  <a:pt x="531910" y="1006664"/>
                </a:cubicBezTo>
                <a:cubicBezTo>
                  <a:pt x="460990" y="972547"/>
                  <a:pt x="394087" y="936046"/>
                  <a:pt x="333940" y="893507"/>
                </a:cubicBezTo>
                <a:cubicBezTo>
                  <a:pt x="273173" y="850568"/>
                  <a:pt x="219876" y="803403"/>
                  <a:pt x="181443" y="746608"/>
                </a:cubicBezTo>
                <a:cubicBezTo>
                  <a:pt x="177494" y="740681"/>
                  <a:pt x="175038" y="734810"/>
                  <a:pt x="162678" y="737018"/>
                </a:cubicBezTo>
                <a:cubicBezTo>
                  <a:pt x="157082" y="737933"/>
                  <a:pt x="155070" y="734381"/>
                  <a:pt x="156307" y="730435"/>
                </a:cubicBezTo>
                <a:cubicBezTo>
                  <a:pt x="164051" y="702450"/>
                  <a:pt x="145532" y="687373"/>
                  <a:pt x="117227" y="677515"/>
                </a:cubicBezTo>
                <a:cubicBezTo>
                  <a:pt x="108392" y="674314"/>
                  <a:pt x="107546" y="670384"/>
                  <a:pt x="113655" y="663474"/>
                </a:cubicBezTo>
                <a:cubicBezTo>
                  <a:pt x="121976" y="653926"/>
                  <a:pt x="120506" y="644851"/>
                  <a:pt x="115226" y="636712"/>
                </a:cubicBezTo>
                <a:cubicBezTo>
                  <a:pt x="112224" y="631619"/>
                  <a:pt x="108350" y="626868"/>
                  <a:pt x="105067" y="622046"/>
                </a:cubicBezTo>
                <a:cubicBezTo>
                  <a:pt x="102790" y="619000"/>
                  <a:pt x="99022" y="615897"/>
                  <a:pt x="104113" y="611722"/>
                </a:cubicBezTo>
                <a:cubicBezTo>
                  <a:pt x="108939" y="608053"/>
                  <a:pt x="114081" y="609328"/>
                  <a:pt x="118895" y="610169"/>
                </a:cubicBezTo>
                <a:cubicBezTo>
                  <a:pt x="142040" y="613772"/>
                  <a:pt x="156094" y="624170"/>
                  <a:pt x="163095" y="640642"/>
                </a:cubicBezTo>
                <a:cubicBezTo>
                  <a:pt x="168334" y="652819"/>
                  <a:pt x="173104" y="652953"/>
                  <a:pt x="185766" y="641454"/>
                </a:cubicBezTo>
                <a:cubicBezTo>
                  <a:pt x="195327" y="632704"/>
                  <a:pt x="204232" y="632337"/>
                  <a:pt x="212892" y="637457"/>
                </a:cubicBezTo>
                <a:cubicBezTo>
                  <a:pt x="217516" y="639981"/>
                  <a:pt x="220444" y="643897"/>
                  <a:pt x="223932" y="647271"/>
                </a:cubicBezTo>
                <a:cubicBezTo>
                  <a:pt x="241420" y="664845"/>
                  <a:pt x="259762" y="681841"/>
                  <a:pt x="287167" y="691571"/>
                </a:cubicBezTo>
                <a:cubicBezTo>
                  <a:pt x="299355" y="696027"/>
                  <a:pt x="312354" y="699197"/>
                  <a:pt x="330380" y="692506"/>
                </a:cubicBezTo>
                <a:cubicBezTo>
                  <a:pt x="318517" y="688486"/>
                  <a:pt x="306954" y="689175"/>
                  <a:pt x="296172" y="688108"/>
                </a:cubicBezTo>
                <a:cubicBezTo>
                  <a:pt x="285390" y="687041"/>
                  <a:pt x="279539" y="683953"/>
                  <a:pt x="286974" y="674512"/>
                </a:cubicBezTo>
                <a:cubicBezTo>
                  <a:pt x="291105" y="669267"/>
                  <a:pt x="290555" y="665301"/>
                  <a:pt x="286166" y="661798"/>
                </a:cubicBezTo>
                <a:cubicBezTo>
                  <a:pt x="272052" y="650459"/>
                  <a:pt x="264416" y="633352"/>
                  <a:pt x="236268" y="635338"/>
                </a:cubicBezTo>
                <a:cubicBezTo>
                  <a:pt x="234792" y="635517"/>
                  <a:pt x="233255" y="634754"/>
                  <a:pt x="231734" y="634225"/>
                </a:cubicBezTo>
                <a:cubicBezTo>
                  <a:pt x="225957" y="632316"/>
                  <a:pt x="219575" y="630241"/>
                  <a:pt x="221253" y="623870"/>
                </a:cubicBezTo>
                <a:cubicBezTo>
                  <a:pt x="223227" y="617462"/>
                  <a:pt x="230816" y="615119"/>
                  <a:pt x="237564" y="613590"/>
                </a:cubicBezTo>
                <a:cubicBezTo>
                  <a:pt x="254884" y="609831"/>
                  <a:pt x="268844" y="614072"/>
                  <a:pt x="282259" y="619091"/>
                </a:cubicBezTo>
                <a:cubicBezTo>
                  <a:pt x="314893" y="631509"/>
                  <a:pt x="342201" y="649080"/>
                  <a:pt x="370630" y="665566"/>
                </a:cubicBezTo>
                <a:cubicBezTo>
                  <a:pt x="413275" y="690295"/>
                  <a:pt x="451153" y="719635"/>
                  <a:pt x="498017" y="740532"/>
                </a:cubicBezTo>
                <a:cubicBezTo>
                  <a:pt x="637369" y="802423"/>
                  <a:pt x="774774" y="866448"/>
                  <a:pt x="918036" y="924307"/>
                </a:cubicBezTo>
                <a:cubicBezTo>
                  <a:pt x="970882" y="945666"/>
                  <a:pt x="1024819" y="965469"/>
                  <a:pt x="1079304" y="984494"/>
                </a:cubicBezTo>
                <a:cubicBezTo>
                  <a:pt x="1079509" y="983045"/>
                  <a:pt x="1079744" y="982067"/>
                  <a:pt x="1079935" y="980383"/>
                </a:cubicBezTo>
                <a:cubicBezTo>
                  <a:pt x="1079860" y="979206"/>
                  <a:pt x="1079770" y="977793"/>
                  <a:pt x="1079695" y="976616"/>
                </a:cubicBezTo>
                <a:cubicBezTo>
                  <a:pt x="1041139" y="964679"/>
                  <a:pt x="1003098" y="951491"/>
                  <a:pt x="966178" y="937219"/>
                </a:cubicBezTo>
                <a:cubicBezTo>
                  <a:pt x="875541" y="901932"/>
                  <a:pt x="791930" y="860100"/>
                  <a:pt x="720106" y="807112"/>
                </a:cubicBezTo>
                <a:cubicBezTo>
                  <a:pt x="714181" y="802848"/>
                  <a:pt x="707904" y="802421"/>
                  <a:pt x="698823" y="804708"/>
                </a:cubicBezTo>
                <a:cubicBezTo>
                  <a:pt x="669544" y="812288"/>
                  <a:pt x="659939" y="806334"/>
                  <a:pt x="664513" y="784663"/>
                </a:cubicBezTo>
                <a:cubicBezTo>
                  <a:pt x="665660" y="779304"/>
                  <a:pt x="665686" y="775031"/>
                  <a:pt x="660380" y="771165"/>
                </a:cubicBezTo>
                <a:cubicBezTo>
                  <a:pt x="636661" y="753871"/>
                  <a:pt x="611807" y="737427"/>
                  <a:pt x="584959" y="722409"/>
                </a:cubicBezTo>
                <a:cubicBezTo>
                  <a:pt x="535282" y="694735"/>
                  <a:pt x="482226" y="670082"/>
                  <a:pt x="435649" y="639659"/>
                </a:cubicBezTo>
                <a:cubicBezTo>
                  <a:pt x="421965" y="630403"/>
                  <a:pt x="411440" y="619340"/>
                  <a:pt x="404944" y="606128"/>
                </a:cubicBezTo>
                <a:cubicBezTo>
                  <a:pt x="402872" y="601635"/>
                  <a:pt x="401613" y="595856"/>
                  <a:pt x="408476" y="591466"/>
                </a:cubicBezTo>
                <a:cubicBezTo>
                  <a:pt x="415044" y="587111"/>
                  <a:pt x="420320" y="590506"/>
                  <a:pt x="425225" y="592759"/>
                </a:cubicBezTo>
                <a:cubicBezTo>
                  <a:pt x="445746" y="601899"/>
                  <a:pt x="466578" y="611238"/>
                  <a:pt x="487115" y="620614"/>
                </a:cubicBezTo>
                <a:cubicBezTo>
                  <a:pt x="507947" y="629954"/>
                  <a:pt x="528514" y="639800"/>
                  <a:pt x="550277" y="649738"/>
                </a:cubicBezTo>
                <a:cubicBezTo>
                  <a:pt x="551408" y="644145"/>
                  <a:pt x="546904" y="643504"/>
                  <a:pt x="544421" y="641907"/>
                </a:cubicBezTo>
                <a:cubicBezTo>
                  <a:pt x="509355" y="619344"/>
                  <a:pt x="471190" y="599529"/>
                  <a:pt x="431905" y="580799"/>
                </a:cubicBezTo>
                <a:cubicBezTo>
                  <a:pt x="401512" y="566211"/>
                  <a:pt x="371947" y="550574"/>
                  <a:pt x="351177" y="528177"/>
                </a:cubicBezTo>
                <a:cubicBezTo>
                  <a:pt x="343180" y="519419"/>
                  <a:pt x="338696" y="509759"/>
                  <a:pt x="339749" y="498244"/>
                </a:cubicBezTo>
                <a:cubicBezTo>
                  <a:pt x="340115" y="494641"/>
                  <a:pt x="340481" y="491037"/>
                  <a:pt x="346313" y="489145"/>
                </a:cubicBezTo>
                <a:cubicBezTo>
                  <a:pt x="350979" y="487631"/>
                  <a:pt x="354067" y="489392"/>
                  <a:pt x="356579" y="491460"/>
                </a:cubicBezTo>
                <a:cubicBezTo>
                  <a:pt x="360984" y="495197"/>
                  <a:pt x="365388" y="498934"/>
                  <a:pt x="371505" y="501516"/>
                </a:cubicBezTo>
                <a:cubicBezTo>
                  <a:pt x="408203" y="517000"/>
                  <a:pt x="442659" y="534654"/>
                  <a:pt x="476275" y="553122"/>
                </a:cubicBezTo>
                <a:cubicBezTo>
                  <a:pt x="531461" y="583213"/>
                  <a:pt x="586103" y="614082"/>
                  <a:pt x="649952" y="635294"/>
                </a:cubicBezTo>
                <a:cubicBezTo>
                  <a:pt x="673972" y="643298"/>
                  <a:pt x="698805" y="650018"/>
                  <a:pt x="727161" y="651328"/>
                </a:cubicBezTo>
                <a:cubicBezTo>
                  <a:pt x="726126" y="649081"/>
                  <a:pt x="724263" y="647883"/>
                  <a:pt x="722417" y="646921"/>
                </a:cubicBezTo>
                <a:cubicBezTo>
                  <a:pt x="660627" y="615969"/>
                  <a:pt x="600830" y="583590"/>
                  <a:pt x="546079" y="546328"/>
                </a:cubicBezTo>
                <a:cubicBezTo>
                  <a:pt x="478576" y="500409"/>
                  <a:pt x="420223" y="448637"/>
                  <a:pt x="378182" y="386585"/>
                </a:cubicBezTo>
                <a:cubicBezTo>
                  <a:pt x="376229" y="383975"/>
                  <a:pt x="374884" y="381528"/>
                  <a:pt x="370158" y="382100"/>
                </a:cubicBezTo>
                <a:cubicBezTo>
                  <a:pt x="358064" y="383802"/>
                  <a:pt x="356583" y="379236"/>
                  <a:pt x="357861" y="371252"/>
                </a:cubicBezTo>
                <a:cubicBezTo>
                  <a:pt x="361373" y="351608"/>
                  <a:pt x="352380" y="336565"/>
                  <a:pt x="331313" y="328203"/>
                </a:cubicBezTo>
                <a:cubicBezTo>
                  <a:pt x="316037" y="321986"/>
                  <a:pt x="303183" y="316425"/>
                  <a:pt x="319354" y="299282"/>
                </a:cubicBezTo>
                <a:cubicBezTo>
                  <a:pt x="323265" y="295249"/>
                  <a:pt x="321459" y="290249"/>
                  <a:pt x="319682" y="285719"/>
                </a:cubicBezTo>
                <a:cubicBezTo>
                  <a:pt x="317166" y="278905"/>
                  <a:pt x="312080" y="273828"/>
                  <a:pt x="306391" y="268585"/>
                </a:cubicBezTo>
                <a:cubicBezTo>
                  <a:pt x="303227" y="265647"/>
                  <a:pt x="299399" y="261602"/>
                  <a:pt x="303294" y="257334"/>
                </a:cubicBezTo>
                <a:cubicBezTo>
                  <a:pt x="307735" y="252289"/>
                  <a:pt x="314131" y="254598"/>
                  <a:pt x="319242" y="255403"/>
                </a:cubicBezTo>
                <a:cubicBezTo>
                  <a:pt x="342683" y="258970"/>
                  <a:pt x="357062" y="269803"/>
                  <a:pt x="364093" y="286745"/>
                </a:cubicBezTo>
                <a:cubicBezTo>
                  <a:pt x="368651" y="297582"/>
                  <a:pt x="374307" y="297608"/>
                  <a:pt x="385301" y="287973"/>
                </a:cubicBezTo>
                <a:cubicBezTo>
                  <a:pt x="397712" y="277216"/>
                  <a:pt x="408079" y="276436"/>
                  <a:pt x="417598" y="285722"/>
                </a:cubicBezTo>
                <a:cubicBezTo>
                  <a:pt x="425226" y="293339"/>
                  <a:pt x="431406" y="301607"/>
                  <a:pt x="440155" y="308139"/>
                </a:cubicBezTo>
                <a:cubicBezTo>
                  <a:pt x="463623" y="326175"/>
                  <a:pt x="485720" y="346039"/>
                  <a:pt x="534406" y="339430"/>
                </a:cubicBezTo>
                <a:cubicBezTo>
                  <a:pt x="520872" y="332528"/>
                  <a:pt x="507316" y="334645"/>
                  <a:pt x="495633" y="333450"/>
                </a:cubicBezTo>
                <a:cubicBezTo>
                  <a:pt x="487244" y="332567"/>
                  <a:pt x="478750" y="330037"/>
                  <a:pt x="486289" y="322243"/>
                </a:cubicBezTo>
                <a:cubicBezTo>
                  <a:pt x="494951" y="313365"/>
                  <a:pt x="489365" y="309771"/>
                  <a:pt x="484000" y="304964"/>
                </a:cubicBezTo>
                <a:cubicBezTo>
                  <a:pt x="471673" y="293645"/>
                  <a:pt x="461604" y="280392"/>
                  <a:pt x="436911" y="280536"/>
                </a:cubicBezTo>
                <a:cubicBezTo>
                  <a:pt x="433041" y="280530"/>
                  <a:pt x="429923" y="278297"/>
                  <a:pt x="426865" y="277007"/>
                </a:cubicBezTo>
                <a:cubicBezTo>
                  <a:pt x="422581" y="275154"/>
                  <a:pt x="418872" y="272993"/>
                  <a:pt x="420654" y="268269"/>
                </a:cubicBezTo>
                <a:cubicBezTo>
                  <a:pt x="422468" y="264016"/>
                  <a:pt x="426748" y="261125"/>
                  <a:pt x="432329" y="259975"/>
                </a:cubicBezTo>
                <a:cubicBezTo>
                  <a:pt x="437320" y="258895"/>
                  <a:pt x="442621" y="258016"/>
                  <a:pt x="447672" y="257879"/>
                </a:cubicBezTo>
                <a:cubicBezTo>
                  <a:pt x="470223" y="256809"/>
                  <a:pt x="486254" y="265543"/>
                  <a:pt x="502242" y="273572"/>
                </a:cubicBezTo>
                <a:cubicBezTo>
                  <a:pt x="558179" y="301436"/>
                  <a:pt x="607891" y="334326"/>
                  <a:pt x="659874" y="365516"/>
                </a:cubicBezTo>
                <a:cubicBezTo>
                  <a:pt x="711842" y="396471"/>
                  <a:pt x="772192" y="418818"/>
                  <a:pt x="829177" y="444421"/>
                </a:cubicBezTo>
                <a:cubicBezTo>
                  <a:pt x="960626" y="503711"/>
                  <a:pt x="1092650" y="562693"/>
                  <a:pt x="1231903" y="613682"/>
                </a:cubicBezTo>
                <a:cubicBezTo>
                  <a:pt x="1368099" y="663381"/>
                  <a:pt x="1823141" y="686561"/>
                  <a:pt x="1911736" y="685084"/>
                </a:cubicBezTo>
                <a:cubicBezTo>
                  <a:pt x="2024994" y="682992"/>
                  <a:pt x="2291986" y="655399"/>
                  <a:pt x="2564313" y="632143"/>
                </a:cubicBezTo>
                <a:cubicBezTo>
                  <a:pt x="2595089" y="629364"/>
                  <a:pt x="2625288" y="626893"/>
                  <a:pt x="2657304" y="624913"/>
                </a:cubicBezTo>
                <a:cubicBezTo>
                  <a:pt x="3564401" y="568191"/>
                  <a:pt x="4203594" y="276765"/>
                  <a:pt x="4235818" y="259339"/>
                </a:cubicBezTo>
                <a:cubicBezTo>
                  <a:pt x="4287616" y="231474"/>
                  <a:pt x="4460006" y="176429"/>
                  <a:pt x="4460331" y="176864"/>
                </a:cubicBezTo>
                <a:cubicBezTo>
                  <a:pt x="4464175" y="181144"/>
                  <a:pt x="4483735" y="184529"/>
                  <a:pt x="4499578" y="186791"/>
                </a:cubicBezTo>
                <a:lnTo>
                  <a:pt x="4514640" y="188841"/>
                </a:lnTo>
                <a:lnTo>
                  <a:pt x="4516523" y="189988"/>
                </a:lnTo>
                <a:cubicBezTo>
                  <a:pt x="4522035" y="190091"/>
                  <a:pt x="4521760" y="189857"/>
                  <a:pt x="4518126" y="189316"/>
                </a:cubicBezTo>
                <a:lnTo>
                  <a:pt x="4514640" y="188841"/>
                </a:lnTo>
                <a:lnTo>
                  <a:pt x="4511569" y="186970"/>
                </a:lnTo>
                <a:cubicBezTo>
                  <a:pt x="4510788" y="185226"/>
                  <a:pt x="4510719" y="182981"/>
                  <a:pt x="4510888" y="180943"/>
                </a:cubicBezTo>
                <a:cubicBezTo>
                  <a:pt x="4511690" y="170169"/>
                  <a:pt x="4517648" y="160906"/>
                  <a:pt x="4531865" y="155151"/>
                </a:cubicBezTo>
                <a:cubicBezTo>
                  <a:pt x="4545507" y="149703"/>
                  <a:pt x="4559473" y="144689"/>
                  <a:pt x="4573441" y="139676"/>
                </a:cubicBezTo>
                <a:cubicBezTo>
                  <a:pt x="4585075" y="135420"/>
                  <a:pt x="4593048" y="134454"/>
                  <a:pt x="4594964" y="145847"/>
                </a:cubicBezTo>
                <a:cubicBezTo>
                  <a:pt x="4596879" y="157242"/>
                  <a:pt x="4613452" y="160454"/>
                  <a:pt x="4623059" y="152410"/>
                </a:cubicBezTo>
                <a:cubicBezTo>
                  <a:pt x="4660632" y="120811"/>
                  <a:pt x="4705757" y="95654"/>
                  <a:pt x="4748356" y="68192"/>
                </a:cubicBezTo>
                <a:cubicBezTo>
                  <a:pt x="4778098" y="49168"/>
                  <a:pt x="4809406" y="31378"/>
                  <a:pt x="4833812" y="8017"/>
                </a:cubicBezTo>
                <a:cubicBezTo>
                  <a:pt x="4838299" y="3678"/>
                  <a:pt x="4842399" y="-2039"/>
                  <a:pt x="4850908" y="727"/>
                </a:cubicBezTo>
                <a:close/>
              </a:path>
            </a:pathLst>
          </a:custGeom>
          <a:solidFill>
            <a:srgbClr val="7AAAB3">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5E1FCD13-AA7A-C6FE-C91F-C4072A99D763}"/>
              </a:ext>
            </a:extLst>
          </p:cNvPr>
          <p:cNvSpPr>
            <a:spLocks noGrp="1"/>
          </p:cNvSpPr>
          <p:nvPr>
            <p:ph type="title"/>
          </p:nvPr>
        </p:nvSpPr>
        <p:spPr>
          <a:xfrm>
            <a:off x="1000941" y="2620477"/>
            <a:ext cx="3010737" cy="1497475"/>
          </a:xfrm>
        </p:spPr>
        <p:txBody>
          <a:bodyPr>
            <a:normAutofit/>
          </a:bodyPr>
          <a:lstStyle/>
          <a:p>
            <a:r>
              <a:rPr lang="en-TR" sz="2800"/>
              <a:t>Yöntem</a:t>
            </a:r>
          </a:p>
        </p:txBody>
      </p:sp>
      <p:graphicFrame>
        <p:nvGraphicFramePr>
          <p:cNvPr id="15" name="Content Placeholder 2">
            <a:extLst>
              <a:ext uri="{FF2B5EF4-FFF2-40B4-BE49-F238E27FC236}">
                <a16:creationId xmlns:a16="http://schemas.microsoft.com/office/drawing/2014/main" id="{6BE136D6-C845-256D-DE16-6CC42B94C332}"/>
              </a:ext>
            </a:extLst>
          </p:cNvPr>
          <p:cNvGraphicFramePr>
            <a:graphicFrameLocks noGrp="1"/>
          </p:cNvGraphicFramePr>
          <p:nvPr>
            <p:ph idx="1"/>
            <p:extLst>
              <p:ext uri="{D42A27DB-BD31-4B8C-83A1-F6EECF244321}">
                <p14:modId xmlns:p14="http://schemas.microsoft.com/office/powerpoint/2010/main" val="4004438138"/>
              </p:ext>
            </p:extLst>
          </p:nvPr>
        </p:nvGraphicFramePr>
        <p:xfrm>
          <a:off x="4702547" y="838199"/>
          <a:ext cx="6651253" cy="533876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5107070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5A04F75-79E1-42E2-94A3-5B432E019B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6B6E033A-DB2E-49B8-B600-B38E0C280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5070" y="1780058"/>
            <a:ext cx="3781618" cy="2899147"/>
          </a:xfrm>
          <a:custGeom>
            <a:avLst/>
            <a:gdLst>
              <a:gd name="connsiteX0" fmla="*/ 5462602 w 5470628"/>
              <a:gd name="connsiteY0" fmla="*/ 1413608 h 3193741"/>
              <a:gd name="connsiteX1" fmla="*/ 5465724 w 5470628"/>
              <a:gd name="connsiteY1" fmla="*/ 1421881 h 3193741"/>
              <a:gd name="connsiteX2" fmla="*/ 5465025 w 5470628"/>
              <a:gd name="connsiteY2" fmla="*/ 1466556 h 3193741"/>
              <a:gd name="connsiteX3" fmla="*/ 5463208 w 5470628"/>
              <a:gd name="connsiteY3" fmla="*/ 1466226 h 3193741"/>
              <a:gd name="connsiteX4" fmla="*/ 5463242 w 5470628"/>
              <a:gd name="connsiteY4" fmla="*/ 1451866 h 3193741"/>
              <a:gd name="connsiteX5" fmla="*/ 5462894 w 5470628"/>
              <a:gd name="connsiteY5" fmla="*/ 1423194 h 3193741"/>
              <a:gd name="connsiteX6" fmla="*/ 5461417 w 5470628"/>
              <a:gd name="connsiteY6" fmla="*/ 1391849 h 3193741"/>
              <a:gd name="connsiteX7" fmla="*/ 5462246 w 5470628"/>
              <a:gd name="connsiteY7" fmla="*/ 1401944 h 3193741"/>
              <a:gd name="connsiteX8" fmla="*/ 5462602 w 5470628"/>
              <a:gd name="connsiteY8" fmla="*/ 1413608 h 3193741"/>
              <a:gd name="connsiteX9" fmla="*/ 5459078 w 5470628"/>
              <a:gd name="connsiteY9" fmla="*/ 1404268 h 3193741"/>
              <a:gd name="connsiteX10" fmla="*/ 5460137 w 5470628"/>
              <a:gd name="connsiteY10" fmla="*/ 1393780 h 3193741"/>
              <a:gd name="connsiteX11" fmla="*/ 5461417 w 5470628"/>
              <a:gd name="connsiteY11" fmla="*/ 1391849 h 3193741"/>
              <a:gd name="connsiteX12" fmla="*/ 614271 w 5470628"/>
              <a:gd name="connsiteY12" fmla="*/ 1052206 h 3193741"/>
              <a:gd name="connsiteX13" fmla="*/ 611497 w 5470628"/>
              <a:gd name="connsiteY13" fmla="*/ 1055389 h 3193741"/>
              <a:gd name="connsiteX14" fmla="*/ 630277 w 5470628"/>
              <a:gd name="connsiteY14" fmla="*/ 1065215 h 3193741"/>
              <a:gd name="connsiteX15" fmla="*/ 651856 w 5470628"/>
              <a:gd name="connsiteY15" fmla="*/ 1067584 h 3193741"/>
              <a:gd name="connsiteX16" fmla="*/ 614271 w 5470628"/>
              <a:gd name="connsiteY16" fmla="*/ 1052206 h 3193741"/>
              <a:gd name="connsiteX17" fmla="*/ 810628 w 5470628"/>
              <a:gd name="connsiteY17" fmla="*/ 695550 h 3193741"/>
              <a:gd name="connsiteX18" fmla="*/ 1033084 w 5470628"/>
              <a:gd name="connsiteY18" fmla="*/ 791270 h 3193741"/>
              <a:gd name="connsiteX19" fmla="*/ 1036153 w 5470628"/>
              <a:gd name="connsiteY19" fmla="*/ 788050 h 3193741"/>
              <a:gd name="connsiteX20" fmla="*/ 810628 w 5470628"/>
              <a:gd name="connsiteY20" fmla="*/ 695550 h 3193741"/>
              <a:gd name="connsiteX21" fmla="*/ 4850908 w 5470628"/>
              <a:gd name="connsiteY21" fmla="*/ 727 h 3193741"/>
              <a:gd name="connsiteX22" fmla="*/ 4858584 w 5470628"/>
              <a:gd name="connsiteY22" fmla="*/ 13795 h 3193741"/>
              <a:gd name="connsiteX23" fmla="*/ 4843408 w 5470628"/>
              <a:gd name="connsiteY23" fmla="*/ 37224 h 3193741"/>
              <a:gd name="connsiteX24" fmla="*/ 4871062 w 5470628"/>
              <a:gd name="connsiteY24" fmla="*/ 78954 h 3193741"/>
              <a:gd name="connsiteX25" fmla="*/ 4989038 w 5470628"/>
              <a:gd name="connsiteY25" fmla="*/ 66799 h 3193741"/>
              <a:gd name="connsiteX26" fmla="*/ 5002636 w 5470628"/>
              <a:gd name="connsiteY26" fmla="*/ 79388 h 3193741"/>
              <a:gd name="connsiteX27" fmla="*/ 5008332 w 5470628"/>
              <a:gd name="connsiteY27" fmla="*/ 140859 h 3193741"/>
              <a:gd name="connsiteX28" fmla="*/ 5014326 w 5470628"/>
              <a:gd name="connsiteY28" fmla="*/ 155555 h 3193741"/>
              <a:gd name="connsiteX29" fmla="*/ 5030704 w 5470628"/>
              <a:gd name="connsiteY29" fmla="*/ 221190 h 3193741"/>
              <a:gd name="connsiteX30" fmla="*/ 5097262 w 5470628"/>
              <a:gd name="connsiteY30" fmla="*/ 317759 h 3193741"/>
              <a:gd name="connsiteX31" fmla="*/ 5165084 w 5470628"/>
              <a:gd name="connsiteY31" fmla="*/ 373367 h 3193741"/>
              <a:gd name="connsiteX32" fmla="*/ 5174137 w 5470628"/>
              <a:gd name="connsiteY32" fmla="*/ 389353 h 3193741"/>
              <a:gd name="connsiteX33" fmla="*/ 5192507 w 5470628"/>
              <a:gd name="connsiteY33" fmla="*/ 453561 h 3193741"/>
              <a:gd name="connsiteX34" fmla="*/ 5187160 w 5470628"/>
              <a:gd name="connsiteY34" fmla="*/ 467732 h 3193741"/>
              <a:gd name="connsiteX35" fmla="*/ 5160106 w 5470628"/>
              <a:gd name="connsiteY35" fmla="*/ 486904 h 3193741"/>
              <a:gd name="connsiteX36" fmla="*/ 5138948 w 5470628"/>
              <a:gd name="connsiteY36" fmla="*/ 528614 h 3193741"/>
              <a:gd name="connsiteX37" fmla="*/ 5097016 w 5470628"/>
              <a:gd name="connsiteY37" fmla="*/ 589923 h 3193741"/>
              <a:gd name="connsiteX38" fmla="*/ 5075869 w 5470628"/>
              <a:gd name="connsiteY38" fmla="*/ 608381 h 3193741"/>
              <a:gd name="connsiteX39" fmla="*/ 5093172 w 5470628"/>
              <a:gd name="connsiteY39" fmla="*/ 618385 h 3193741"/>
              <a:gd name="connsiteX40" fmla="*/ 5153518 w 5470628"/>
              <a:gd name="connsiteY40" fmla="*/ 687474 h 3193741"/>
              <a:gd name="connsiteX41" fmla="*/ 5074984 w 5470628"/>
              <a:gd name="connsiteY41" fmla="*/ 776941 h 3193741"/>
              <a:gd name="connsiteX42" fmla="*/ 5033348 w 5470628"/>
              <a:gd name="connsiteY42" fmla="*/ 805473 h 3193741"/>
              <a:gd name="connsiteX43" fmla="*/ 5116847 w 5470628"/>
              <a:gd name="connsiteY43" fmla="*/ 803426 h 3193741"/>
              <a:gd name="connsiteX44" fmla="*/ 5147902 w 5470628"/>
              <a:gd name="connsiteY44" fmla="*/ 833118 h 3193741"/>
              <a:gd name="connsiteX45" fmla="*/ 5161665 w 5470628"/>
              <a:gd name="connsiteY45" fmla="*/ 848297 h 3193741"/>
              <a:gd name="connsiteX46" fmla="*/ 5246520 w 5470628"/>
              <a:gd name="connsiteY46" fmla="*/ 942412 h 3193741"/>
              <a:gd name="connsiteX47" fmla="*/ 5235368 w 5470628"/>
              <a:gd name="connsiteY47" fmla="*/ 972946 h 3193741"/>
              <a:gd name="connsiteX48" fmla="*/ 5113739 w 5470628"/>
              <a:gd name="connsiteY48" fmla="*/ 1128845 h 3193741"/>
              <a:gd name="connsiteX49" fmla="*/ 5255034 w 5470628"/>
              <a:gd name="connsiteY49" fmla="*/ 1151117 h 3193741"/>
              <a:gd name="connsiteX50" fmla="*/ 5267513 w 5470628"/>
              <a:gd name="connsiteY50" fmla="*/ 1216275 h 3193741"/>
              <a:gd name="connsiteX51" fmla="*/ 5343113 w 5470628"/>
              <a:gd name="connsiteY51" fmla="*/ 1281854 h 3193741"/>
              <a:gd name="connsiteX52" fmla="*/ 5452014 w 5470628"/>
              <a:gd name="connsiteY52" fmla="*/ 1385543 h 3193741"/>
              <a:gd name="connsiteX53" fmla="*/ 5459078 w 5470628"/>
              <a:gd name="connsiteY53" fmla="*/ 1404268 h 3193741"/>
              <a:gd name="connsiteX54" fmla="*/ 5458838 w 5470628"/>
              <a:gd name="connsiteY54" fmla="*/ 1406644 h 3193741"/>
              <a:gd name="connsiteX55" fmla="*/ 5455752 w 5470628"/>
              <a:gd name="connsiteY55" fmla="*/ 1450751 h 3193741"/>
              <a:gd name="connsiteX56" fmla="*/ 5454594 w 5470628"/>
              <a:gd name="connsiteY56" fmla="*/ 1464662 h 3193741"/>
              <a:gd name="connsiteX57" fmla="*/ 5447215 w 5470628"/>
              <a:gd name="connsiteY57" fmla="*/ 1463321 h 3193741"/>
              <a:gd name="connsiteX58" fmla="*/ 5433934 w 5470628"/>
              <a:gd name="connsiteY58" fmla="*/ 1458428 h 3193741"/>
              <a:gd name="connsiteX59" fmla="*/ 5424276 w 5470628"/>
              <a:gd name="connsiteY59" fmla="*/ 1477014 h 3193741"/>
              <a:gd name="connsiteX60" fmla="*/ 5444628 w 5470628"/>
              <a:gd name="connsiteY60" fmla="*/ 1511562 h 3193741"/>
              <a:gd name="connsiteX61" fmla="*/ 5453752 w 5470628"/>
              <a:gd name="connsiteY61" fmla="*/ 1474786 h 3193741"/>
              <a:gd name="connsiteX62" fmla="*/ 5454594 w 5470628"/>
              <a:gd name="connsiteY62" fmla="*/ 1464662 h 3193741"/>
              <a:gd name="connsiteX63" fmla="*/ 5463208 w 5470628"/>
              <a:gd name="connsiteY63" fmla="*/ 1466226 h 3193741"/>
              <a:gd name="connsiteX64" fmla="*/ 5463164 w 5470628"/>
              <a:gd name="connsiteY64" fmla="*/ 1484226 h 3193741"/>
              <a:gd name="connsiteX65" fmla="*/ 5456160 w 5470628"/>
              <a:gd name="connsiteY65" fmla="*/ 1575885 h 3193741"/>
              <a:gd name="connsiteX66" fmla="*/ 5345636 w 5470628"/>
              <a:gd name="connsiteY66" fmla="*/ 1714543 h 3193741"/>
              <a:gd name="connsiteX67" fmla="*/ 5251319 w 5470628"/>
              <a:gd name="connsiteY67" fmla="*/ 1775792 h 3193741"/>
              <a:gd name="connsiteX68" fmla="*/ 5043512 w 5470628"/>
              <a:gd name="connsiteY68" fmla="*/ 2027305 h 3193741"/>
              <a:gd name="connsiteX69" fmla="*/ 4978144 w 5470628"/>
              <a:gd name="connsiteY69" fmla="*/ 2108535 h 3193741"/>
              <a:gd name="connsiteX70" fmla="*/ 5031476 w 5470628"/>
              <a:gd name="connsiteY70" fmla="*/ 2128173 h 3193741"/>
              <a:gd name="connsiteX71" fmla="*/ 4937389 w 5470628"/>
              <a:gd name="connsiteY71" fmla="*/ 2216441 h 3193741"/>
              <a:gd name="connsiteX72" fmla="*/ 4826122 w 5470628"/>
              <a:gd name="connsiteY72" fmla="*/ 2315331 h 3193741"/>
              <a:gd name="connsiteX73" fmla="*/ 2544647 w 5470628"/>
              <a:gd name="connsiteY73" fmla="*/ 3190975 h 3193741"/>
              <a:gd name="connsiteX74" fmla="*/ 1328257 w 5470628"/>
              <a:gd name="connsiteY74" fmla="*/ 3153006 h 3193741"/>
              <a:gd name="connsiteX75" fmla="*/ 977943 w 5470628"/>
              <a:gd name="connsiteY75" fmla="*/ 3082502 h 3193741"/>
              <a:gd name="connsiteX76" fmla="*/ 854473 w 5470628"/>
              <a:gd name="connsiteY76" fmla="*/ 2994250 h 3193741"/>
              <a:gd name="connsiteX77" fmla="*/ 811593 w 5470628"/>
              <a:gd name="connsiteY77" fmla="*/ 2970498 h 3193741"/>
              <a:gd name="connsiteX78" fmla="*/ 707024 w 5470628"/>
              <a:gd name="connsiteY78" fmla="*/ 2945439 h 3193741"/>
              <a:gd name="connsiteX79" fmla="*/ 523487 w 5470628"/>
              <a:gd name="connsiteY79" fmla="*/ 2886053 h 3193741"/>
              <a:gd name="connsiteX80" fmla="*/ 587884 w 5470628"/>
              <a:gd name="connsiteY80" fmla="*/ 2859746 h 3193741"/>
              <a:gd name="connsiteX81" fmla="*/ 779426 w 5470628"/>
              <a:gd name="connsiteY81" fmla="*/ 2885897 h 3193741"/>
              <a:gd name="connsiteX82" fmla="*/ 917288 w 5470628"/>
              <a:gd name="connsiteY82" fmla="*/ 2882248 h 3193741"/>
              <a:gd name="connsiteX83" fmla="*/ 718684 w 5470628"/>
              <a:gd name="connsiteY83" fmla="*/ 2819941 h 3193741"/>
              <a:gd name="connsiteX84" fmla="*/ 524650 w 5470628"/>
              <a:gd name="connsiteY84" fmla="*/ 2731220 h 3193741"/>
              <a:gd name="connsiteX85" fmla="*/ 670138 w 5470628"/>
              <a:gd name="connsiteY85" fmla="*/ 2735189 h 3193741"/>
              <a:gd name="connsiteX86" fmla="*/ 675382 w 5470628"/>
              <a:gd name="connsiteY86" fmla="*/ 2719369 h 3193741"/>
              <a:gd name="connsiteX87" fmla="*/ 542021 w 5470628"/>
              <a:gd name="connsiteY87" fmla="*/ 2601946 h 3193741"/>
              <a:gd name="connsiteX88" fmla="*/ 476895 w 5470628"/>
              <a:gd name="connsiteY88" fmla="*/ 2555976 h 3193741"/>
              <a:gd name="connsiteX89" fmla="*/ 188751 w 5470628"/>
              <a:gd name="connsiteY89" fmla="*/ 2428830 h 3193741"/>
              <a:gd name="connsiteX90" fmla="*/ 456762 w 5470628"/>
              <a:gd name="connsiteY90" fmla="*/ 2468731 h 3193741"/>
              <a:gd name="connsiteX91" fmla="*/ 174514 w 5470628"/>
              <a:gd name="connsiteY91" fmla="*/ 2345378 h 3193741"/>
              <a:gd name="connsiteX92" fmla="*/ 38827 w 5470628"/>
              <a:gd name="connsiteY92" fmla="*/ 2303685 h 3193741"/>
              <a:gd name="connsiteX93" fmla="*/ 3281 w 5470628"/>
              <a:gd name="connsiteY93" fmla="*/ 2273587 h 3193741"/>
              <a:gd name="connsiteX94" fmla="*/ 61590 w 5470628"/>
              <a:gd name="connsiteY94" fmla="*/ 2259170 h 3193741"/>
              <a:gd name="connsiteX95" fmla="*/ 242291 w 5470628"/>
              <a:gd name="connsiteY95" fmla="*/ 2250569 h 3193741"/>
              <a:gd name="connsiteX96" fmla="*/ 13205 w 5470628"/>
              <a:gd name="connsiteY96" fmla="*/ 2172263 h 3193741"/>
              <a:gd name="connsiteX97" fmla="*/ 180810 w 5470628"/>
              <a:gd name="connsiteY97" fmla="*/ 2168333 h 3193741"/>
              <a:gd name="connsiteX98" fmla="*/ 226020 w 5470628"/>
              <a:gd name="connsiteY98" fmla="*/ 2121100 h 3193741"/>
              <a:gd name="connsiteX99" fmla="*/ 299145 w 5470628"/>
              <a:gd name="connsiteY99" fmla="*/ 2044862 h 3193741"/>
              <a:gd name="connsiteX100" fmla="*/ 350236 w 5470628"/>
              <a:gd name="connsiteY100" fmla="*/ 2001187 h 3193741"/>
              <a:gd name="connsiteX101" fmla="*/ 365223 w 5470628"/>
              <a:gd name="connsiteY101" fmla="*/ 1881218 h 3193741"/>
              <a:gd name="connsiteX102" fmla="*/ 310707 w 5470628"/>
              <a:gd name="connsiteY102" fmla="*/ 1758752 h 3193741"/>
              <a:gd name="connsiteX103" fmla="*/ 181659 w 5470628"/>
              <a:gd name="connsiteY103" fmla="*/ 1709137 h 3193741"/>
              <a:gd name="connsiteX104" fmla="*/ 213063 w 5470628"/>
              <a:gd name="connsiteY104" fmla="*/ 1632021 h 3193741"/>
              <a:gd name="connsiteX105" fmla="*/ 481390 w 5470628"/>
              <a:gd name="connsiteY105" fmla="*/ 1644125 h 3193741"/>
              <a:gd name="connsiteX106" fmla="*/ 68930 w 5470628"/>
              <a:gd name="connsiteY106" fmla="*/ 1457537 h 3193741"/>
              <a:gd name="connsiteX107" fmla="*/ 135138 w 5470628"/>
              <a:gd name="connsiteY107" fmla="*/ 1440976 h 3193741"/>
              <a:gd name="connsiteX108" fmla="*/ 131611 w 5470628"/>
              <a:gd name="connsiteY108" fmla="*/ 1427642 h 3193741"/>
              <a:gd name="connsiteX109" fmla="*/ 130443 w 5470628"/>
              <a:gd name="connsiteY109" fmla="*/ 1343795 h 3193741"/>
              <a:gd name="connsiteX110" fmla="*/ 138930 w 5470628"/>
              <a:gd name="connsiteY110" fmla="*/ 1304094 h 3193741"/>
              <a:gd name="connsiteX111" fmla="*/ 118409 w 5470628"/>
              <a:gd name="connsiteY111" fmla="*/ 1262212 h 3193741"/>
              <a:gd name="connsiteX112" fmla="*/ 421410 w 5470628"/>
              <a:gd name="connsiteY112" fmla="*/ 1304757 h 3193741"/>
              <a:gd name="connsiteX113" fmla="*/ 655702 w 5470628"/>
              <a:gd name="connsiteY113" fmla="*/ 1291801 h 3193741"/>
              <a:gd name="connsiteX114" fmla="*/ 648299 w 5470628"/>
              <a:gd name="connsiteY114" fmla="*/ 1287715 h 3193741"/>
              <a:gd name="connsiteX115" fmla="*/ 531027 w 5470628"/>
              <a:gd name="connsiteY115" fmla="*/ 1193967 h 3193741"/>
              <a:gd name="connsiteX116" fmla="*/ 526433 w 5470628"/>
              <a:gd name="connsiteY116" fmla="*/ 1191913 h 3193741"/>
              <a:gd name="connsiteX117" fmla="*/ 504666 w 5470628"/>
              <a:gd name="connsiteY117" fmla="*/ 1177230 h 3193741"/>
              <a:gd name="connsiteX118" fmla="*/ 482307 w 5470628"/>
              <a:gd name="connsiteY118" fmla="*/ 1162618 h 3193741"/>
              <a:gd name="connsiteX119" fmla="*/ 479029 w 5470628"/>
              <a:gd name="connsiteY119" fmla="*/ 1162540 h 3193741"/>
              <a:gd name="connsiteX120" fmla="*/ 447663 w 5470628"/>
              <a:gd name="connsiteY120" fmla="*/ 1132649 h 3193741"/>
              <a:gd name="connsiteX121" fmla="*/ 438547 w 5470628"/>
              <a:gd name="connsiteY121" fmla="*/ 1110977 h 3193741"/>
              <a:gd name="connsiteX122" fmla="*/ 405343 w 5470628"/>
              <a:gd name="connsiteY122" fmla="*/ 1089612 h 3193741"/>
              <a:gd name="connsiteX123" fmla="*/ 371373 w 5470628"/>
              <a:gd name="connsiteY123" fmla="*/ 1070238 h 3193741"/>
              <a:gd name="connsiteX124" fmla="*/ 290358 w 5470628"/>
              <a:gd name="connsiteY124" fmla="*/ 1059884 h 3193741"/>
              <a:gd name="connsiteX125" fmla="*/ 235140 w 5470628"/>
              <a:gd name="connsiteY125" fmla="*/ 1029322 h 3193741"/>
              <a:gd name="connsiteX126" fmla="*/ 300494 w 5470628"/>
              <a:gd name="connsiteY126" fmla="*/ 1032083 h 3193741"/>
              <a:gd name="connsiteX127" fmla="*/ 239661 w 5470628"/>
              <a:gd name="connsiteY127" fmla="*/ 997457 h 3193741"/>
              <a:gd name="connsiteX128" fmla="*/ 204788 w 5470628"/>
              <a:gd name="connsiteY128" fmla="*/ 959211 h 3193741"/>
              <a:gd name="connsiteX129" fmla="*/ 207583 w 5470628"/>
              <a:gd name="connsiteY129" fmla="*/ 947009 h 3193741"/>
              <a:gd name="connsiteX130" fmla="*/ 223061 w 5470628"/>
              <a:gd name="connsiteY130" fmla="*/ 947033 h 3193741"/>
              <a:gd name="connsiteX131" fmla="*/ 280015 w 5470628"/>
              <a:gd name="connsiteY131" fmla="*/ 972164 h 3193741"/>
              <a:gd name="connsiteX132" fmla="*/ 353948 w 5470628"/>
              <a:gd name="connsiteY132" fmla="*/ 1006865 h 3193741"/>
              <a:gd name="connsiteX133" fmla="*/ 240466 w 5470628"/>
              <a:gd name="connsiteY133" fmla="*/ 939943 h 3193741"/>
              <a:gd name="connsiteX134" fmla="*/ 158812 w 5470628"/>
              <a:gd name="connsiteY134" fmla="*/ 891467 h 3193741"/>
              <a:gd name="connsiteX135" fmla="*/ 139551 w 5470628"/>
              <a:gd name="connsiteY135" fmla="*/ 855364 h 3193741"/>
              <a:gd name="connsiteX136" fmla="*/ 145731 w 5470628"/>
              <a:gd name="connsiteY136" fmla="*/ 844888 h 3193741"/>
              <a:gd name="connsiteX137" fmla="*/ 158154 w 5470628"/>
              <a:gd name="connsiteY137" fmla="*/ 848366 h 3193741"/>
              <a:gd name="connsiteX138" fmla="*/ 169370 w 5470628"/>
              <a:gd name="connsiteY138" fmla="*/ 856260 h 3193741"/>
              <a:gd name="connsiteX139" fmla="*/ 288295 w 5470628"/>
              <a:gd name="connsiteY139" fmla="*/ 915169 h 3193741"/>
              <a:gd name="connsiteX140" fmla="*/ 462694 w 5470628"/>
              <a:gd name="connsiteY140" fmla="*/ 994643 h 3193741"/>
              <a:gd name="connsiteX141" fmla="*/ 531910 w 5470628"/>
              <a:gd name="connsiteY141" fmla="*/ 1006664 h 3193741"/>
              <a:gd name="connsiteX142" fmla="*/ 333940 w 5470628"/>
              <a:gd name="connsiteY142" fmla="*/ 893507 h 3193741"/>
              <a:gd name="connsiteX143" fmla="*/ 181443 w 5470628"/>
              <a:gd name="connsiteY143" fmla="*/ 746608 h 3193741"/>
              <a:gd name="connsiteX144" fmla="*/ 162678 w 5470628"/>
              <a:gd name="connsiteY144" fmla="*/ 737018 h 3193741"/>
              <a:gd name="connsiteX145" fmla="*/ 156307 w 5470628"/>
              <a:gd name="connsiteY145" fmla="*/ 730435 h 3193741"/>
              <a:gd name="connsiteX146" fmla="*/ 117227 w 5470628"/>
              <a:gd name="connsiteY146" fmla="*/ 677515 h 3193741"/>
              <a:gd name="connsiteX147" fmla="*/ 113655 w 5470628"/>
              <a:gd name="connsiteY147" fmla="*/ 663474 h 3193741"/>
              <a:gd name="connsiteX148" fmla="*/ 115226 w 5470628"/>
              <a:gd name="connsiteY148" fmla="*/ 636712 h 3193741"/>
              <a:gd name="connsiteX149" fmla="*/ 105067 w 5470628"/>
              <a:gd name="connsiteY149" fmla="*/ 622046 h 3193741"/>
              <a:gd name="connsiteX150" fmla="*/ 104113 w 5470628"/>
              <a:gd name="connsiteY150" fmla="*/ 611722 h 3193741"/>
              <a:gd name="connsiteX151" fmla="*/ 118895 w 5470628"/>
              <a:gd name="connsiteY151" fmla="*/ 610169 h 3193741"/>
              <a:gd name="connsiteX152" fmla="*/ 163095 w 5470628"/>
              <a:gd name="connsiteY152" fmla="*/ 640642 h 3193741"/>
              <a:gd name="connsiteX153" fmla="*/ 185766 w 5470628"/>
              <a:gd name="connsiteY153" fmla="*/ 641454 h 3193741"/>
              <a:gd name="connsiteX154" fmla="*/ 212892 w 5470628"/>
              <a:gd name="connsiteY154" fmla="*/ 637457 h 3193741"/>
              <a:gd name="connsiteX155" fmla="*/ 223932 w 5470628"/>
              <a:gd name="connsiteY155" fmla="*/ 647271 h 3193741"/>
              <a:gd name="connsiteX156" fmla="*/ 287167 w 5470628"/>
              <a:gd name="connsiteY156" fmla="*/ 691571 h 3193741"/>
              <a:gd name="connsiteX157" fmla="*/ 330380 w 5470628"/>
              <a:gd name="connsiteY157" fmla="*/ 692506 h 3193741"/>
              <a:gd name="connsiteX158" fmla="*/ 296172 w 5470628"/>
              <a:gd name="connsiteY158" fmla="*/ 688108 h 3193741"/>
              <a:gd name="connsiteX159" fmla="*/ 286974 w 5470628"/>
              <a:gd name="connsiteY159" fmla="*/ 674512 h 3193741"/>
              <a:gd name="connsiteX160" fmla="*/ 286166 w 5470628"/>
              <a:gd name="connsiteY160" fmla="*/ 661798 h 3193741"/>
              <a:gd name="connsiteX161" fmla="*/ 236268 w 5470628"/>
              <a:gd name="connsiteY161" fmla="*/ 635338 h 3193741"/>
              <a:gd name="connsiteX162" fmla="*/ 231734 w 5470628"/>
              <a:gd name="connsiteY162" fmla="*/ 634225 h 3193741"/>
              <a:gd name="connsiteX163" fmla="*/ 221253 w 5470628"/>
              <a:gd name="connsiteY163" fmla="*/ 623870 h 3193741"/>
              <a:gd name="connsiteX164" fmla="*/ 237564 w 5470628"/>
              <a:gd name="connsiteY164" fmla="*/ 613590 h 3193741"/>
              <a:gd name="connsiteX165" fmla="*/ 282259 w 5470628"/>
              <a:gd name="connsiteY165" fmla="*/ 619091 h 3193741"/>
              <a:gd name="connsiteX166" fmla="*/ 370630 w 5470628"/>
              <a:gd name="connsiteY166" fmla="*/ 665566 h 3193741"/>
              <a:gd name="connsiteX167" fmla="*/ 498017 w 5470628"/>
              <a:gd name="connsiteY167" fmla="*/ 740532 h 3193741"/>
              <a:gd name="connsiteX168" fmla="*/ 918036 w 5470628"/>
              <a:gd name="connsiteY168" fmla="*/ 924307 h 3193741"/>
              <a:gd name="connsiteX169" fmla="*/ 1079304 w 5470628"/>
              <a:gd name="connsiteY169" fmla="*/ 984494 h 3193741"/>
              <a:gd name="connsiteX170" fmla="*/ 1079935 w 5470628"/>
              <a:gd name="connsiteY170" fmla="*/ 980383 h 3193741"/>
              <a:gd name="connsiteX171" fmla="*/ 1079695 w 5470628"/>
              <a:gd name="connsiteY171" fmla="*/ 976616 h 3193741"/>
              <a:gd name="connsiteX172" fmla="*/ 966178 w 5470628"/>
              <a:gd name="connsiteY172" fmla="*/ 937219 h 3193741"/>
              <a:gd name="connsiteX173" fmla="*/ 720106 w 5470628"/>
              <a:gd name="connsiteY173" fmla="*/ 807112 h 3193741"/>
              <a:gd name="connsiteX174" fmla="*/ 698823 w 5470628"/>
              <a:gd name="connsiteY174" fmla="*/ 804708 h 3193741"/>
              <a:gd name="connsiteX175" fmla="*/ 664513 w 5470628"/>
              <a:gd name="connsiteY175" fmla="*/ 784663 h 3193741"/>
              <a:gd name="connsiteX176" fmla="*/ 660380 w 5470628"/>
              <a:gd name="connsiteY176" fmla="*/ 771165 h 3193741"/>
              <a:gd name="connsiteX177" fmla="*/ 584959 w 5470628"/>
              <a:gd name="connsiteY177" fmla="*/ 722409 h 3193741"/>
              <a:gd name="connsiteX178" fmla="*/ 435649 w 5470628"/>
              <a:gd name="connsiteY178" fmla="*/ 639659 h 3193741"/>
              <a:gd name="connsiteX179" fmla="*/ 404944 w 5470628"/>
              <a:gd name="connsiteY179" fmla="*/ 606128 h 3193741"/>
              <a:gd name="connsiteX180" fmla="*/ 408476 w 5470628"/>
              <a:gd name="connsiteY180" fmla="*/ 591466 h 3193741"/>
              <a:gd name="connsiteX181" fmla="*/ 425225 w 5470628"/>
              <a:gd name="connsiteY181" fmla="*/ 592759 h 3193741"/>
              <a:gd name="connsiteX182" fmla="*/ 487115 w 5470628"/>
              <a:gd name="connsiteY182" fmla="*/ 620614 h 3193741"/>
              <a:gd name="connsiteX183" fmla="*/ 550277 w 5470628"/>
              <a:gd name="connsiteY183" fmla="*/ 649738 h 3193741"/>
              <a:gd name="connsiteX184" fmla="*/ 544421 w 5470628"/>
              <a:gd name="connsiteY184" fmla="*/ 641907 h 3193741"/>
              <a:gd name="connsiteX185" fmla="*/ 431905 w 5470628"/>
              <a:gd name="connsiteY185" fmla="*/ 580799 h 3193741"/>
              <a:gd name="connsiteX186" fmla="*/ 351177 w 5470628"/>
              <a:gd name="connsiteY186" fmla="*/ 528177 h 3193741"/>
              <a:gd name="connsiteX187" fmla="*/ 339749 w 5470628"/>
              <a:gd name="connsiteY187" fmla="*/ 498244 h 3193741"/>
              <a:gd name="connsiteX188" fmla="*/ 346313 w 5470628"/>
              <a:gd name="connsiteY188" fmla="*/ 489145 h 3193741"/>
              <a:gd name="connsiteX189" fmla="*/ 356579 w 5470628"/>
              <a:gd name="connsiteY189" fmla="*/ 491460 h 3193741"/>
              <a:gd name="connsiteX190" fmla="*/ 371505 w 5470628"/>
              <a:gd name="connsiteY190" fmla="*/ 501516 h 3193741"/>
              <a:gd name="connsiteX191" fmla="*/ 476275 w 5470628"/>
              <a:gd name="connsiteY191" fmla="*/ 553122 h 3193741"/>
              <a:gd name="connsiteX192" fmla="*/ 649952 w 5470628"/>
              <a:gd name="connsiteY192" fmla="*/ 635294 h 3193741"/>
              <a:gd name="connsiteX193" fmla="*/ 727161 w 5470628"/>
              <a:gd name="connsiteY193" fmla="*/ 651328 h 3193741"/>
              <a:gd name="connsiteX194" fmla="*/ 722417 w 5470628"/>
              <a:gd name="connsiteY194" fmla="*/ 646921 h 3193741"/>
              <a:gd name="connsiteX195" fmla="*/ 546079 w 5470628"/>
              <a:gd name="connsiteY195" fmla="*/ 546328 h 3193741"/>
              <a:gd name="connsiteX196" fmla="*/ 378182 w 5470628"/>
              <a:gd name="connsiteY196" fmla="*/ 386585 h 3193741"/>
              <a:gd name="connsiteX197" fmla="*/ 370158 w 5470628"/>
              <a:gd name="connsiteY197" fmla="*/ 382100 h 3193741"/>
              <a:gd name="connsiteX198" fmla="*/ 357861 w 5470628"/>
              <a:gd name="connsiteY198" fmla="*/ 371252 h 3193741"/>
              <a:gd name="connsiteX199" fmla="*/ 331313 w 5470628"/>
              <a:gd name="connsiteY199" fmla="*/ 328203 h 3193741"/>
              <a:gd name="connsiteX200" fmla="*/ 319354 w 5470628"/>
              <a:gd name="connsiteY200" fmla="*/ 299282 h 3193741"/>
              <a:gd name="connsiteX201" fmla="*/ 319682 w 5470628"/>
              <a:gd name="connsiteY201" fmla="*/ 285719 h 3193741"/>
              <a:gd name="connsiteX202" fmla="*/ 306391 w 5470628"/>
              <a:gd name="connsiteY202" fmla="*/ 268585 h 3193741"/>
              <a:gd name="connsiteX203" fmla="*/ 303294 w 5470628"/>
              <a:gd name="connsiteY203" fmla="*/ 257334 h 3193741"/>
              <a:gd name="connsiteX204" fmla="*/ 319242 w 5470628"/>
              <a:gd name="connsiteY204" fmla="*/ 255403 h 3193741"/>
              <a:gd name="connsiteX205" fmla="*/ 364093 w 5470628"/>
              <a:gd name="connsiteY205" fmla="*/ 286745 h 3193741"/>
              <a:gd name="connsiteX206" fmla="*/ 385301 w 5470628"/>
              <a:gd name="connsiteY206" fmla="*/ 287973 h 3193741"/>
              <a:gd name="connsiteX207" fmla="*/ 417598 w 5470628"/>
              <a:gd name="connsiteY207" fmla="*/ 285722 h 3193741"/>
              <a:gd name="connsiteX208" fmla="*/ 440155 w 5470628"/>
              <a:gd name="connsiteY208" fmla="*/ 308139 h 3193741"/>
              <a:gd name="connsiteX209" fmla="*/ 534406 w 5470628"/>
              <a:gd name="connsiteY209" fmla="*/ 339430 h 3193741"/>
              <a:gd name="connsiteX210" fmla="*/ 495633 w 5470628"/>
              <a:gd name="connsiteY210" fmla="*/ 333450 h 3193741"/>
              <a:gd name="connsiteX211" fmla="*/ 486289 w 5470628"/>
              <a:gd name="connsiteY211" fmla="*/ 322243 h 3193741"/>
              <a:gd name="connsiteX212" fmla="*/ 484000 w 5470628"/>
              <a:gd name="connsiteY212" fmla="*/ 304964 h 3193741"/>
              <a:gd name="connsiteX213" fmla="*/ 436911 w 5470628"/>
              <a:gd name="connsiteY213" fmla="*/ 280536 h 3193741"/>
              <a:gd name="connsiteX214" fmla="*/ 426865 w 5470628"/>
              <a:gd name="connsiteY214" fmla="*/ 277007 h 3193741"/>
              <a:gd name="connsiteX215" fmla="*/ 420654 w 5470628"/>
              <a:gd name="connsiteY215" fmla="*/ 268269 h 3193741"/>
              <a:gd name="connsiteX216" fmla="*/ 432329 w 5470628"/>
              <a:gd name="connsiteY216" fmla="*/ 259975 h 3193741"/>
              <a:gd name="connsiteX217" fmla="*/ 447672 w 5470628"/>
              <a:gd name="connsiteY217" fmla="*/ 257879 h 3193741"/>
              <a:gd name="connsiteX218" fmla="*/ 502242 w 5470628"/>
              <a:gd name="connsiteY218" fmla="*/ 273572 h 3193741"/>
              <a:gd name="connsiteX219" fmla="*/ 659874 w 5470628"/>
              <a:gd name="connsiteY219" fmla="*/ 365516 h 3193741"/>
              <a:gd name="connsiteX220" fmla="*/ 829177 w 5470628"/>
              <a:gd name="connsiteY220" fmla="*/ 444421 h 3193741"/>
              <a:gd name="connsiteX221" fmla="*/ 1231903 w 5470628"/>
              <a:gd name="connsiteY221" fmla="*/ 613682 h 3193741"/>
              <a:gd name="connsiteX222" fmla="*/ 1911736 w 5470628"/>
              <a:gd name="connsiteY222" fmla="*/ 685084 h 3193741"/>
              <a:gd name="connsiteX223" fmla="*/ 2564313 w 5470628"/>
              <a:gd name="connsiteY223" fmla="*/ 632143 h 3193741"/>
              <a:gd name="connsiteX224" fmla="*/ 2657304 w 5470628"/>
              <a:gd name="connsiteY224" fmla="*/ 624913 h 3193741"/>
              <a:gd name="connsiteX225" fmla="*/ 4235818 w 5470628"/>
              <a:gd name="connsiteY225" fmla="*/ 259339 h 3193741"/>
              <a:gd name="connsiteX226" fmla="*/ 4460331 w 5470628"/>
              <a:gd name="connsiteY226" fmla="*/ 176864 h 3193741"/>
              <a:gd name="connsiteX227" fmla="*/ 4499578 w 5470628"/>
              <a:gd name="connsiteY227" fmla="*/ 186791 h 3193741"/>
              <a:gd name="connsiteX228" fmla="*/ 4514640 w 5470628"/>
              <a:gd name="connsiteY228" fmla="*/ 188841 h 3193741"/>
              <a:gd name="connsiteX229" fmla="*/ 4516523 w 5470628"/>
              <a:gd name="connsiteY229" fmla="*/ 189988 h 3193741"/>
              <a:gd name="connsiteX230" fmla="*/ 4518126 w 5470628"/>
              <a:gd name="connsiteY230" fmla="*/ 189316 h 3193741"/>
              <a:gd name="connsiteX231" fmla="*/ 4514640 w 5470628"/>
              <a:gd name="connsiteY231" fmla="*/ 188841 h 3193741"/>
              <a:gd name="connsiteX232" fmla="*/ 4511569 w 5470628"/>
              <a:gd name="connsiteY232" fmla="*/ 186970 h 3193741"/>
              <a:gd name="connsiteX233" fmla="*/ 4510888 w 5470628"/>
              <a:gd name="connsiteY233" fmla="*/ 180943 h 3193741"/>
              <a:gd name="connsiteX234" fmla="*/ 4531865 w 5470628"/>
              <a:gd name="connsiteY234" fmla="*/ 155151 h 3193741"/>
              <a:gd name="connsiteX235" fmla="*/ 4573441 w 5470628"/>
              <a:gd name="connsiteY235" fmla="*/ 139676 h 3193741"/>
              <a:gd name="connsiteX236" fmla="*/ 4594964 w 5470628"/>
              <a:gd name="connsiteY236" fmla="*/ 145847 h 3193741"/>
              <a:gd name="connsiteX237" fmla="*/ 4623059 w 5470628"/>
              <a:gd name="connsiteY237" fmla="*/ 152410 h 3193741"/>
              <a:gd name="connsiteX238" fmla="*/ 4748356 w 5470628"/>
              <a:gd name="connsiteY238" fmla="*/ 68192 h 3193741"/>
              <a:gd name="connsiteX239" fmla="*/ 4833812 w 5470628"/>
              <a:gd name="connsiteY239" fmla="*/ 8017 h 3193741"/>
              <a:gd name="connsiteX240" fmla="*/ 4850908 w 5470628"/>
              <a:gd name="connsiteY240" fmla="*/ 727 h 3193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Lst>
            <a:rect l="l" t="t" r="r" b="b"/>
            <a:pathLst>
              <a:path w="5470628" h="3193741">
                <a:moveTo>
                  <a:pt x="5462602" y="1413608"/>
                </a:moveTo>
                <a:lnTo>
                  <a:pt x="5465724" y="1421881"/>
                </a:lnTo>
                <a:cubicBezTo>
                  <a:pt x="5472118" y="1444281"/>
                  <a:pt x="5472640" y="1461744"/>
                  <a:pt x="5465025" y="1466556"/>
                </a:cubicBezTo>
                <a:lnTo>
                  <a:pt x="5463208" y="1466226"/>
                </a:lnTo>
                <a:lnTo>
                  <a:pt x="5463242" y="1451866"/>
                </a:lnTo>
                <a:cubicBezTo>
                  <a:pt x="5463190" y="1441487"/>
                  <a:pt x="5463068" y="1431722"/>
                  <a:pt x="5462894" y="1423194"/>
                </a:cubicBezTo>
                <a:close/>
                <a:moveTo>
                  <a:pt x="5461417" y="1391849"/>
                </a:moveTo>
                <a:cubicBezTo>
                  <a:pt x="5461710" y="1392940"/>
                  <a:pt x="5461992" y="1396513"/>
                  <a:pt x="5462246" y="1401944"/>
                </a:cubicBezTo>
                <a:lnTo>
                  <a:pt x="5462602" y="1413608"/>
                </a:lnTo>
                <a:lnTo>
                  <a:pt x="5459078" y="1404268"/>
                </a:lnTo>
                <a:lnTo>
                  <a:pt x="5460137" y="1393780"/>
                </a:lnTo>
                <a:cubicBezTo>
                  <a:pt x="5460561" y="1391114"/>
                  <a:pt x="5460982" y="1390270"/>
                  <a:pt x="5461417" y="1391849"/>
                </a:cubicBezTo>
                <a:close/>
                <a:moveTo>
                  <a:pt x="614271" y="1052206"/>
                </a:moveTo>
                <a:cubicBezTo>
                  <a:pt x="613444" y="1053256"/>
                  <a:pt x="612323" y="1054339"/>
                  <a:pt x="611497" y="1055389"/>
                </a:cubicBezTo>
                <a:cubicBezTo>
                  <a:pt x="617673" y="1058912"/>
                  <a:pt x="624115" y="1061928"/>
                  <a:pt x="630277" y="1065215"/>
                </a:cubicBezTo>
                <a:cubicBezTo>
                  <a:pt x="637469" y="1066004"/>
                  <a:pt x="644958" y="1066759"/>
                  <a:pt x="651856" y="1067584"/>
                </a:cubicBezTo>
                <a:cubicBezTo>
                  <a:pt x="639327" y="1062458"/>
                  <a:pt x="626799" y="1057332"/>
                  <a:pt x="614271" y="1052206"/>
                </a:cubicBezTo>
                <a:close/>
                <a:moveTo>
                  <a:pt x="810628" y="695550"/>
                </a:moveTo>
                <a:cubicBezTo>
                  <a:pt x="873537" y="739416"/>
                  <a:pt x="951215" y="767494"/>
                  <a:pt x="1033084" y="791270"/>
                </a:cubicBezTo>
                <a:cubicBezTo>
                  <a:pt x="1034205" y="790184"/>
                  <a:pt x="1035031" y="789136"/>
                  <a:pt x="1036153" y="788050"/>
                </a:cubicBezTo>
                <a:cubicBezTo>
                  <a:pt x="960983" y="757296"/>
                  <a:pt x="885798" y="726306"/>
                  <a:pt x="810628" y="695550"/>
                </a:cubicBezTo>
                <a:close/>
                <a:moveTo>
                  <a:pt x="4850908" y="727"/>
                </a:moveTo>
                <a:cubicBezTo>
                  <a:pt x="4858191" y="2929"/>
                  <a:pt x="4860543" y="7152"/>
                  <a:pt x="4858584" y="13795"/>
                </a:cubicBezTo>
                <a:cubicBezTo>
                  <a:pt x="4855845" y="22194"/>
                  <a:pt x="4850092" y="30008"/>
                  <a:pt x="4843408" y="37224"/>
                </a:cubicBezTo>
                <a:cubicBezTo>
                  <a:pt x="4812232" y="71132"/>
                  <a:pt x="4827067" y="79774"/>
                  <a:pt x="4871062" y="78954"/>
                </a:cubicBezTo>
                <a:cubicBezTo>
                  <a:pt x="4910302" y="78234"/>
                  <a:pt x="4949507" y="72299"/>
                  <a:pt x="4989038" y="66799"/>
                </a:cubicBezTo>
                <a:cubicBezTo>
                  <a:pt x="5008500" y="63967"/>
                  <a:pt x="5009491" y="65509"/>
                  <a:pt x="5002636" y="79388"/>
                </a:cubicBezTo>
                <a:cubicBezTo>
                  <a:pt x="4991594" y="102315"/>
                  <a:pt x="4990844" y="123285"/>
                  <a:pt x="5008332" y="140859"/>
                </a:cubicBezTo>
                <a:cubicBezTo>
                  <a:pt x="5012456" y="144868"/>
                  <a:pt x="5015428" y="149491"/>
                  <a:pt x="5014326" y="155555"/>
                </a:cubicBezTo>
                <a:cubicBezTo>
                  <a:pt x="5009356" y="180357"/>
                  <a:pt x="5019874" y="200674"/>
                  <a:pt x="5030704" y="221190"/>
                </a:cubicBezTo>
                <a:cubicBezTo>
                  <a:pt x="5048958" y="255517"/>
                  <a:pt x="5072099" y="287116"/>
                  <a:pt x="5097262" y="317759"/>
                </a:cubicBezTo>
                <a:cubicBezTo>
                  <a:pt x="5115004" y="339336"/>
                  <a:pt x="5126222" y="365974"/>
                  <a:pt x="5165084" y="373367"/>
                </a:cubicBezTo>
                <a:cubicBezTo>
                  <a:pt x="5174420" y="375083"/>
                  <a:pt x="5177498" y="381353"/>
                  <a:pt x="5174137" y="389353"/>
                </a:cubicBezTo>
                <a:cubicBezTo>
                  <a:pt x="5163026" y="415847"/>
                  <a:pt x="5172067" y="436343"/>
                  <a:pt x="5192507" y="453561"/>
                </a:cubicBezTo>
                <a:cubicBezTo>
                  <a:pt x="5199734" y="459565"/>
                  <a:pt x="5197020" y="463690"/>
                  <a:pt x="5187160" y="467732"/>
                </a:cubicBezTo>
                <a:cubicBezTo>
                  <a:pt x="5175836" y="472188"/>
                  <a:pt x="5167025" y="478711"/>
                  <a:pt x="5160106" y="486904"/>
                </a:cubicBezTo>
                <a:cubicBezTo>
                  <a:pt x="5148744" y="500143"/>
                  <a:pt x="5143396" y="514315"/>
                  <a:pt x="5138948" y="528614"/>
                </a:cubicBezTo>
                <a:cubicBezTo>
                  <a:pt x="5132042" y="551041"/>
                  <a:pt x="5123894" y="572670"/>
                  <a:pt x="5097016" y="589923"/>
                </a:cubicBezTo>
                <a:cubicBezTo>
                  <a:pt x="5089016" y="595163"/>
                  <a:pt x="5082598" y="601872"/>
                  <a:pt x="5075869" y="608381"/>
                </a:cubicBezTo>
                <a:cubicBezTo>
                  <a:pt x="5078016" y="614052"/>
                  <a:pt x="5083322" y="617918"/>
                  <a:pt x="5093172" y="618385"/>
                </a:cubicBezTo>
                <a:cubicBezTo>
                  <a:pt x="5155867" y="621469"/>
                  <a:pt x="5153088" y="652648"/>
                  <a:pt x="5153518" y="687474"/>
                </a:cubicBezTo>
                <a:cubicBezTo>
                  <a:pt x="5154177" y="730575"/>
                  <a:pt x="5118812" y="754787"/>
                  <a:pt x="5074984" y="776941"/>
                </a:cubicBezTo>
                <a:cubicBezTo>
                  <a:pt x="5059986" y="784451"/>
                  <a:pt x="5038116" y="786863"/>
                  <a:pt x="5033348" y="805473"/>
                </a:cubicBezTo>
                <a:cubicBezTo>
                  <a:pt x="5059529" y="819384"/>
                  <a:pt x="5089376" y="802009"/>
                  <a:pt x="5116847" y="803426"/>
                </a:cubicBezTo>
                <a:cubicBezTo>
                  <a:pt x="5139548" y="804709"/>
                  <a:pt x="5176330" y="798120"/>
                  <a:pt x="5147902" y="833118"/>
                </a:cubicBezTo>
                <a:cubicBezTo>
                  <a:pt x="5139626" y="843373"/>
                  <a:pt x="5150382" y="848714"/>
                  <a:pt x="5161665" y="848297"/>
                </a:cubicBezTo>
                <a:cubicBezTo>
                  <a:pt x="5253064" y="844106"/>
                  <a:pt x="5215170" y="912756"/>
                  <a:pt x="5246520" y="942412"/>
                </a:cubicBezTo>
                <a:cubicBezTo>
                  <a:pt x="5255359" y="950358"/>
                  <a:pt x="5247812" y="967405"/>
                  <a:pt x="5235368" y="972946"/>
                </a:cubicBezTo>
                <a:cubicBezTo>
                  <a:pt x="5156387" y="1008610"/>
                  <a:pt x="5149354" y="1071149"/>
                  <a:pt x="5113739" y="1128845"/>
                </a:cubicBezTo>
                <a:cubicBezTo>
                  <a:pt x="5157305" y="1144685"/>
                  <a:pt x="5208388" y="1143005"/>
                  <a:pt x="5255034" y="1151117"/>
                </a:cubicBezTo>
                <a:cubicBezTo>
                  <a:pt x="5303482" y="1159484"/>
                  <a:pt x="5304156" y="1170079"/>
                  <a:pt x="5267513" y="1216275"/>
                </a:cubicBezTo>
                <a:cubicBezTo>
                  <a:pt x="5370269" y="1212844"/>
                  <a:pt x="5370269" y="1212844"/>
                  <a:pt x="5343113" y="1281854"/>
                </a:cubicBezTo>
                <a:cubicBezTo>
                  <a:pt x="5386272" y="1279593"/>
                  <a:pt x="5428618" y="1334726"/>
                  <a:pt x="5452014" y="1385543"/>
                </a:cubicBezTo>
                <a:lnTo>
                  <a:pt x="5459078" y="1404268"/>
                </a:lnTo>
                <a:lnTo>
                  <a:pt x="5458838" y="1406644"/>
                </a:lnTo>
                <a:cubicBezTo>
                  <a:pt x="5457942" y="1418063"/>
                  <a:pt x="5456960" y="1434367"/>
                  <a:pt x="5455752" y="1450751"/>
                </a:cubicBezTo>
                <a:lnTo>
                  <a:pt x="5454594" y="1464662"/>
                </a:lnTo>
                <a:lnTo>
                  <a:pt x="5447215" y="1463321"/>
                </a:lnTo>
                <a:cubicBezTo>
                  <a:pt x="5441256" y="1459714"/>
                  <a:pt x="5437002" y="1458345"/>
                  <a:pt x="5433934" y="1458428"/>
                </a:cubicBezTo>
                <a:cubicBezTo>
                  <a:pt x="5424728" y="1458676"/>
                  <a:pt x="5426188" y="1471978"/>
                  <a:pt x="5424276" y="1477014"/>
                </a:cubicBezTo>
                <a:cubicBezTo>
                  <a:pt x="5417851" y="1492977"/>
                  <a:pt x="5433852" y="1501241"/>
                  <a:pt x="5444628" y="1511562"/>
                </a:cubicBezTo>
                <a:cubicBezTo>
                  <a:pt x="5448663" y="1515344"/>
                  <a:pt x="5451544" y="1497678"/>
                  <a:pt x="5453752" y="1474786"/>
                </a:cubicBezTo>
                <a:lnTo>
                  <a:pt x="5454594" y="1464662"/>
                </a:lnTo>
                <a:lnTo>
                  <a:pt x="5463208" y="1466226"/>
                </a:lnTo>
                <a:lnTo>
                  <a:pt x="5463164" y="1484226"/>
                </a:lnTo>
                <a:cubicBezTo>
                  <a:pt x="5462722" y="1528173"/>
                  <a:pt x="5460824" y="1571999"/>
                  <a:pt x="5456160" y="1575885"/>
                </a:cubicBezTo>
                <a:cubicBezTo>
                  <a:pt x="5406708" y="1617226"/>
                  <a:pt x="5442751" y="1692579"/>
                  <a:pt x="5345636" y="1714543"/>
                </a:cubicBezTo>
                <a:cubicBezTo>
                  <a:pt x="5301930" y="1724583"/>
                  <a:pt x="5282493" y="1755882"/>
                  <a:pt x="5251319" y="1775792"/>
                </a:cubicBezTo>
                <a:cubicBezTo>
                  <a:pt x="5142610" y="1844714"/>
                  <a:pt x="5072132" y="1925140"/>
                  <a:pt x="5043512" y="2027305"/>
                </a:cubicBezTo>
                <a:cubicBezTo>
                  <a:pt x="5035488" y="2055562"/>
                  <a:pt x="5000258" y="2081893"/>
                  <a:pt x="4978144" y="2108535"/>
                </a:cubicBezTo>
                <a:cubicBezTo>
                  <a:pt x="4990785" y="2124798"/>
                  <a:pt x="5050411" y="2079615"/>
                  <a:pt x="5031476" y="2128173"/>
                </a:cubicBezTo>
                <a:cubicBezTo>
                  <a:pt x="5017138" y="2164787"/>
                  <a:pt x="4975973" y="2191363"/>
                  <a:pt x="4937389" y="2216441"/>
                </a:cubicBezTo>
                <a:cubicBezTo>
                  <a:pt x="4893079" y="2245058"/>
                  <a:pt x="4843760" y="2269776"/>
                  <a:pt x="4826122" y="2315331"/>
                </a:cubicBezTo>
                <a:cubicBezTo>
                  <a:pt x="4822276" y="2325050"/>
                  <a:pt x="3896510" y="3112888"/>
                  <a:pt x="2544647" y="3190975"/>
                </a:cubicBezTo>
                <a:cubicBezTo>
                  <a:pt x="2323734" y="3203734"/>
                  <a:pt x="1445947" y="3169121"/>
                  <a:pt x="1328257" y="3153006"/>
                </a:cubicBezTo>
                <a:cubicBezTo>
                  <a:pt x="1207258" y="3136344"/>
                  <a:pt x="1101756" y="3091943"/>
                  <a:pt x="977943" y="3082502"/>
                </a:cubicBezTo>
                <a:cubicBezTo>
                  <a:pt x="912454" y="3077622"/>
                  <a:pt x="848655" y="3061861"/>
                  <a:pt x="854473" y="2994250"/>
                </a:cubicBezTo>
                <a:cubicBezTo>
                  <a:pt x="856228" y="2975057"/>
                  <a:pt x="838125" y="2961827"/>
                  <a:pt x="811593" y="2970498"/>
                </a:cubicBezTo>
                <a:cubicBezTo>
                  <a:pt x="761454" y="2987010"/>
                  <a:pt x="736680" y="2962489"/>
                  <a:pt x="707024" y="2945439"/>
                </a:cubicBezTo>
                <a:cubicBezTo>
                  <a:pt x="654509" y="2915262"/>
                  <a:pt x="603913" y="2882480"/>
                  <a:pt x="523487" y="2886053"/>
                </a:cubicBezTo>
                <a:cubicBezTo>
                  <a:pt x="537017" y="2855468"/>
                  <a:pt x="563587" y="2856758"/>
                  <a:pt x="587884" y="2859746"/>
                </a:cubicBezTo>
                <a:cubicBezTo>
                  <a:pt x="652090" y="2867866"/>
                  <a:pt x="715235" y="2878012"/>
                  <a:pt x="779426" y="2885897"/>
                </a:cubicBezTo>
                <a:cubicBezTo>
                  <a:pt x="821123" y="2891048"/>
                  <a:pt x="863074" y="2900202"/>
                  <a:pt x="917288" y="2882248"/>
                </a:cubicBezTo>
                <a:cubicBezTo>
                  <a:pt x="866364" y="2830288"/>
                  <a:pt x="785092" y="2829930"/>
                  <a:pt x="718684" y="2819941"/>
                </a:cubicBezTo>
                <a:cubicBezTo>
                  <a:pt x="635747" y="2807447"/>
                  <a:pt x="584925" y="2771133"/>
                  <a:pt x="524650" y="2731220"/>
                </a:cubicBezTo>
                <a:cubicBezTo>
                  <a:pt x="584180" y="2712621"/>
                  <a:pt x="623299" y="2742760"/>
                  <a:pt x="670138" y="2735189"/>
                </a:cubicBezTo>
                <a:cubicBezTo>
                  <a:pt x="672406" y="2728745"/>
                  <a:pt x="675988" y="2719532"/>
                  <a:pt x="675382" y="2719369"/>
                </a:cubicBezTo>
                <a:cubicBezTo>
                  <a:pt x="596666" y="2703042"/>
                  <a:pt x="557844" y="2658869"/>
                  <a:pt x="542021" y="2601946"/>
                </a:cubicBezTo>
                <a:cubicBezTo>
                  <a:pt x="533902" y="2572560"/>
                  <a:pt x="505246" y="2566541"/>
                  <a:pt x="476895" y="2555976"/>
                </a:cubicBezTo>
                <a:cubicBezTo>
                  <a:pt x="377189" y="2518466"/>
                  <a:pt x="272496" y="2486779"/>
                  <a:pt x="188751" y="2428830"/>
                </a:cubicBezTo>
                <a:cubicBezTo>
                  <a:pt x="280875" y="2426687"/>
                  <a:pt x="357216" y="2461808"/>
                  <a:pt x="456762" y="2468731"/>
                </a:cubicBezTo>
                <a:cubicBezTo>
                  <a:pt x="373794" y="2404281"/>
                  <a:pt x="269816" y="2379152"/>
                  <a:pt x="174514" y="2345378"/>
                </a:cubicBezTo>
                <a:cubicBezTo>
                  <a:pt x="130977" y="2330009"/>
                  <a:pt x="90329" y="2308598"/>
                  <a:pt x="38827" y="2303685"/>
                </a:cubicBezTo>
                <a:cubicBezTo>
                  <a:pt x="20556" y="2301864"/>
                  <a:pt x="-10092" y="2297272"/>
                  <a:pt x="3281" y="2273587"/>
                </a:cubicBezTo>
                <a:cubicBezTo>
                  <a:pt x="14533" y="2253956"/>
                  <a:pt x="39095" y="2256437"/>
                  <a:pt x="61590" y="2259170"/>
                </a:cubicBezTo>
                <a:cubicBezTo>
                  <a:pt x="115591" y="2265916"/>
                  <a:pt x="170539" y="2259497"/>
                  <a:pt x="242291" y="2250569"/>
                </a:cubicBezTo>
                <a:cubicBezTo>
                  <a:pt x="178223" y="2197829"/>
                  <a:pt x="68904" y="2229102"/>
                  <a:pt x="13205" y="2172263"/>
                </a:cubicBezTo>
                <a:cubicBezTo>
                  <a:pt x="77196" y="2153598"/>
                  <a:pt x="128251" y="2170191"/>
                  <a:pt x="180810" y="2168333"/>
                </a:cubicBezTo>
                <a:cubicBezTo>
                  <a:pt x="228319" y="2166612"/>
                  <a:pt x="239444" y="2154350"/>
                  <a:pt x="226020" y="2121100"/>
                </a:cubicBezTo>
                <a:cubicBezTo>
                  <a:pt x="205165" y="2069293"/>
                  <a:pt x="229388" y="2038364"/>
                  <a:pt x="299145" y="2044862"/>
                </a:cubicBezTo>
                <a:cubicBezTo>
                  <a:pt x="363822" y="2051027"/>
                  <a:pt x="369032" y="2029991"/>
                  <a:pt x="350236" y="2001187"/>
                </a:cubicBezTo>
                <a:cubicBezTo>
                  <a:pt x="322862" y="1959187"/>
                  <a:pt x="348423" y="1921214"/>
                  <a:pt x="365223" y="1881218"/>
                </a:cubicBezTo>
                <a:cubicBezTo>
                  <a:pt x="390527" y="1820499"/>
                  <a:pt x="376326" y="1793748"/>
                  <a:pt x="310707" y="1758752"/>
                </a:cubicBezTo>
                <a:cubicBezTo>
                  <a:pt x="273754" y="1739265"/>
                  <a:pt x="234367" y="1723631"/>
                  <a:pt x="181659" y="1709137"/>
                </a:cubicBezTo>
                <a:cubicBezTo>
                  <a:pt x="299387" y="1683727"/>
                  <a:pt x="172918" y="1660608"/>
                  <a:pt x="213063" y="1632021"/>
                </a:cubicBezTo>
                <a:cubicBezTo>
                  <a:pt x="296030" y="1612244"/>
                  <a:pt x="369047" y="1679323"/>
                  <a:pt x="481390" y="1644125"/>
                </a:cubicBezTo>
                <a:cubicBezTo>
                  <a:pt x="336659" y="1595935"/>
                  <a:pt x="176348" y="1532074"/>
                  <a:pt x="68930" y="1457537"/>
                </a:cubicBezTo>
                <a:cubicBezTo>
                  <a:pt x="91299" y="1434897"/>
                  <a:pt x="115799" y="1450436"/>
                  <a:pt x="135138" y="1440976"/>
                </a:cubicBezTo>
                <a:cubicBezTo>
                  <a:pt x="133952" y="1436374"/>
                  <a:pt x="135290" y="1429332"/>
                  <a:pt x="131611" y="1427642"/>
                </a:cubicBezTo>
                <a:cubicBezTo>
                  <a:pt x="52402" y="1389548"/>
                  <a:pt x="51441" y="1388478"/>
                  <a:pt x="130443" y="1343795"/>
                </a:cubicBezTo>
                <a:cubicBezTo>
                  <a:pt x="158017" y="1328118"/>
                  <a:pt x="154966" y="1317573"/>
                  <a:pt x="138930" y="1304094"/>
                </a:cubicBezTo>
                <a:cubicBezTo>
                  <a:pt x="127608" y="1294551"/>
                  <a:pt x="113720" y="1286742"/>
                  <a:pt x="118409" y="1262212"/>
                </a:cubicBezTo>
                <a:cubicBezTo>
                  <a:pt x="164937" y="1287183"/>
                  <a:pt x="383505" y="1312432"/>
                  <a:pt x="421410" y="1304757"/>
                </a:cubicBezTo>
                <a:cubicBezTo>
                  <a:pt x="464009" y="1296037"/>
                  <a:pt x="610877" y="1288926"/>
                  <a:pt x="655702" y="1291801"/>
                </a:cubicBezTo>
                <a:cubicBezTo>
                  <a:pt x="653235" y="1290438"/>
                  <a:pt x="650767" y="1289077"/>
                  <a:pt x="648299" y="1287715"/>
                </a:cubicBezTo>
                <a:cubicBezTo>
                  <a:pt x="603999" y="1260339"/>
                  <a:pt x="559107" y="1233035"/>
                  <a:pt x="531027" y="1193967"/>
                </a:cubicBezTo>
                <a:cubicBezTo>
                  <a:pt x="529741" y="1192462"/>
                  <a:pt x="529061" y="1191120"/>
                  <a:pt x="526433" y="1191913"/>
                </a:cubicBezTo>
                <a:cubicBezTo>
                  <a:pt x="503415" y="1199684"/>
                  <a:pt x="505590" y="1187083"/>
                  <a:pt x="504666" y="1177230"/>
                </a:cubicBezTo>
                <a:cubicBezTo>
                  <a:pt x="503726" y="1167141"/>
                  <a:pt x="499378" y="1159602"/>
                  <a:pt x="482307" y="1162618"/>
                </a:cubicBezTo>
                <a:cubicBezTo>
                  <a:pt x="481421" y="1162726"/>
                  <a:pt x="480226" y="1162633"/>
                  <a:pt x="479029" y="1162540"/>
                </a:cubicBezTo>
                <a:cubicBezTo>
                  <a:pt x="470949" y="1161859"/>
                  <a:pt x="444139" y="1138059"/>
                  <a:pt x="447663" y="1132649"/>
                </a:cubicBezTo>
                <a:cubicBezTo>
                  <a:pt x="455539" y="1120781"/>
                  <a:pt x="446335" y="1116439"/>
                  <a:pt x="438547" y="1110977"/>
                </a:cubicBezTo>
                <a:cubicBezTo>
                  <a:pt x="427656" y="1103517"/>
                  <a:pt x="416795" y="1096529"/>
                  <a:pt x="405343" y="1089612"/>
                </a:cubicBezTo>
                <a:cubicBezTo>
                  <a:pt x="394202" y="1082895"/>
                  <a:pt x="382794" y="1076684"/>
                  <a:pt x="371373" y="1070238"/>
                </a:cubicBezTo>
                <a:cubicBezTo>
                  <a:pt x="344889" y="1065616"/>
                  <a:pt x="318169" y="1061972"/>
                  <a:pt x="290358" y="1059884"/>
                </a:cubicBezTo>
                <a:cubicBezTo>
                  <a:pt x="269709" y="1058114"/>
                  <a:pt x="246624" y="1055453"/>
                  <a:pt x="235140" y="1029322"/>
                </a:cubicBezTo>
                <a:cubicBezTo>
                  <a:pt x="256895" y="1029771"/>
                  <a:pt x="278695" y="1030927"/>
                  <a:pt x="300494" y="1032083"/>
                </a:cubicBezTo>
                <a:cubicBezTo>
                  <a:pt x="279542" y="1020860"/>
                  <a:pt x="259181" y="1009565"/>
                  <a:pt x="239661" y="997457"/>
                </a:cubicBezTo>
                <a:cubicBezTo>
                  <a:pt x="223540" y="987309"/>
                  <a:pt x="210281" y="975391"/>
                  <a:pt x="204788" y="959211"/>
                </a:cubicBezTo>
                <a:cubicBezTo>
                  <a:pt x="203337" y="955117"/>
                  <a:pt x="202166" y="950750"/>
                  <a:pt x="207583" y="947009"/>
                </a:cubicBezTo>
                <a:cubicBezTo>
                  <a:pt x="213561" y="942727"/>
                  <a:pt x="218466" y="944980"/>
                  <a:pt x="223061" y="947033"/>
                </a:cubicBezTo>
                <a:cubicBezTo>
                  <a:pt x="242046" y="955410"/>
                  <a:pt x="261311" y="963516"/>
                  <a:pt x="280015" y="972164"/>
                </a:cubicBezTo>
                <a:cubicBezTo>
                  <a:pt x="304852" y="983629"/>
                  <a:pt x="329408" y="995365"/>
                  <a:pt x="353948" y="1006865"/>
                </a:cubicBezTo>
                <a:cubicBezTo>
                  <a:pt x="319294" y="981405"/>
                  <a:pt x="281290" y="959435"/>
                  <a:pt x="240466" y="939943"/>
                </a:cubicBezTo>
                <a:cubicBezTo>
                  <a:pt x="210990" y="925718"/>
                  <a:pt x="181514" y="911494"/>
                  <a:pt x="158812" y="891467"/>
                </a:cubicBezTo>
                <a:cubicBezTo>
                  <a:pt x="147166" y="881489"/>
                  <a:pt x="141336" y="869384"/>
                  <a:pt x="139551" y="855364"/>
                </a:cubicBezTo>
                <a:cubicBezTo>
                  <a:pt x="139312" y="851597"/>
                  <a:pt x="139634" y="847287"/>
                  <a:pt x="145731" y="844888"/>
                </a:cubicBezTo>
                <a:cubicBezTo>
                  <a:pt x="151843" y="842724"/>
                  <a:pt x="155581" y="845356"/>
                  <a:pt x="158154" y="848366"/>
                </a:cubicBezTo>
                <a:cubicBezTo>
                  <a:pt x="161052" y="851811"/>
                  <a:pt x="164496" y="854479"/>
                  <a:pt x="169370" y="856260"/>
                </a:cubicBezTo>
                <a:cubicBezTo>
                  <a:pt x="212096" y="872913"/>
                  <a:pt x="249775" y="894448"/>
                  <a:pt x="288295" y="915169"/>
                </a:cubicBezTo>
                <a:cubicBezTo>
                  <a:pt x="343452" y="944788"/>
                  <a:pt x="397769" y="975222"/>
                  <a:pt x="462694" y="994643"/>
                </a:cubicBezTo>
                <a:cubicBezTo>
                  <a:pt x="487260" y="1001870"/>
                  <a:pt x="512622" y="1007575"/>
                  <a:pt x="531910" y="1006664"/>
                </a:cubicBezTo>
                <a:cubicBezTo>
                  <a:pt x="460990" y="972547"/>
                  <a:pt x="394087" y="936046"/>
                  <a:pt x="333940" y="893507"/>
                </a:cubicBezTo>
                <a:cubicBezTo>
                  <a:pt x="273173" y="850568"/>
                  <a:pt x="219876" y="803403"/>
                  <a:pt x="181443" y="746608"/>
                </a:cubicBezTo>
                <a:cubicBezTo>
                  <a:pt x="177494" y="740681"/>
                  <a:pt x="175038" y="734810"/>
                  <a:pt x="162678" y="737018"/>
                </a:cubicBezTo>
                <a:cubicBezTo>
                  <a:pt x="157082" y="737933"/>
                  <a:pt x="155070" y="734381"/>
                  <a:pt x="156307" y="730435"/>
                </a:cubicBezTo>
                <a:cubicBezTo>
                  <a:pt x="164051" y="702450"/>
                  <a:pt x="145532" y="687373"/>
                  <a:pt x="117227" y="677515"/>
                </a:cubicBezTo>
                <a:cubicBezTo>
                  <a:pt x="108392" y="674314"/>
                  <a:pt x="107546" y="670384"/>
                  <a:pt x="113655" y="663474"/>
                </a:cubicBezTo>
                <a:cubicBezTo>
                  <a:pt x="121976" y="653926"/>
                  <a:pt x="120506" y="644851"/>
                  <a:pt x="115226" y="636712"/>
                </a:cubicBezTo>
                <a:cubicBezTo>
                  <a:pt x="112224" y="631619"/>
                  <a:pt x="108350" y="626868"/>
                  <a:pt x="105067" y="622046"/>
                </a:cubicBezTo>
                <a:cubicBezTo>
                  <a:pt x="102790" y="619000"/>
                  <a:pt x="99022" y="615897"/>
                  <a:pt x="104113" y="611722"/>
                </a:cubicBezTo>
                <a:cubicBezTo>
                  <a:pt x="108939" y="608053"/>
                  <a:pt x="114081" y="609328"/>
                  <a:pt x="118895" y="610169"/>
                </a:cubicBezTo>
                <a:cubicBezTo>
                  <a:pt x="142040" y="613772"/>
                  <a:pt x="156094" y="624170"/>
                  <a:pt x="163095" y="640642"/>
                </a:cubicBezTo>
                <a:cubicBezTo>
                  <a:pt x="168334" y="652819"/>
                  <a:pt x="173104" y="652953"/>
                  <a:pt x="185766" y="641454"/>
                </a:cubicBezTo>
                <a:cubicBezTo>
                  <a:pt x="195327" y="632704"/>
                  <a:pt x="204232" y="632337"/>
                  <a:pt x="212892" y="637457"/>
                </a:cubicBezTo>
                <a:cubicBezTo>
                  <a:pt x="217516" y="639981"/>
                  <a:pt x="220444" y="643897"/>
                  <a:pt x="223932" y="647271"/>
                </a:cubicBezTo>
                <a:cubicBezTo>
                  <a:pt x="241420" y="664845"/>
                  <a:pt x="259762" y="681841"/>
                  <a:pt x="287167" y="691571"/>
                </a:cubicBezTo>
                <a:cubicBezTo>
                  <a:pt x="299355" y="696027"/>
                  <a:pt x="312354" y="699197"/>
                  <a:pt x="330380" y="692506"/>
                </a:cubicBezTo>
                <a:cubicBezTo>
                  <a:pt x="318517" y="688486"/>
                  <a:pt x="306954" y="689175"/>
                  <a:pt x="296172" y="688108"/>
                </a:cubicBezTo>
                <a:cubicBezTo>
                  <a:pt x="285390" y="687041"/>
                  <a:pt x="279539" y="683953"/>
                  <a:pt x="286974" y="674512"/>
                </a:cubicBezTo>
                <a:cubicBezTo>
                  <a:pt x="291105" y="669267"/>
                  <a:pt x="290555" y="665301"/>
                  <a:pt x="286166" y="661798"/>
                </a:cubicBezTo>
                <a:cubicBezTo>
                  <a:pt x="272052" y="650459"/>
                  <a:pt x="264416" y="633352"/>
                  <a:pt x="236268" y="635338"/>
                </a:cubicBezTo>
                <a:cubicBezTo>
                  <a:pt x="234792" y="635517"/>
                  <a:pt x="233255" y="634754"/>
                  <a:pt x="231734" y="634225"/>
                </a:cubicBezTo>
                <a:cubicBezTo>
                  <a:pt x="225957" y="632316"/>
                  <a:pt x="219575" y="630241"/>
                  <a:pt x="221253" y="623870"/>
                </a:cubicBezTo>
                <a:cubicBezTo>
                  <a:pt x="223227" y="617462"/>
                  <a:pt x="230816" y="615119"/>
                  <a:pt x="237564" y="613590"/>
                </a:cubicBezTo>
                <a:cubicBezTo>
                  <a:pt x="254884" y="609831"/>
                  <a:pt x="268844" y="614072"/>
                  <a:pt x="282259" y="619091"/>
                </a:cubicBezTo>
                <a:cubicBezTo>
                  <a:pt x="314893" y="631509"/>
                  <a:pt x="342201" y="649080"/>
                  <a:pt x="370630" y="665566"/>
                </a:cubicBezTo>
                <a:cubicBezTo>
                  <a:pt x="413275" y="690295"/>
                  <a:pt x="451153" y="719635"/>
                  <a:pt x="498017" y="740532"/>
                </a:cubicBezTo>
                <a:cubicBezTo>
                  <a:pt x="637369" y="802423"/>
                  <a:pt x="774774" y="866448"/>
                  <a:pt x="918036" y="924307"/>
                </a:cubicBezTo>
                <a:cubicBezTo>
                  <a:pt x="970882" y="945666"/>
                  <a:pt x="1024819" y="965469"/>
                  <a:pt x="1079304" y="984494"/>
                </a:cubicBezTo>
                <a:cubicBezTo>
                  <a:pt x="1079509" y="983045"/>
                  <a:pt x="1079744" y="982067"/>
                  <a:pt x="1079935" y="980383"/>
                </a:cubicBezTo>
                <a:cubicBezTo>
                  <a:pt x="1079860" y="979206"/>
                  <a:pt x="1079770" y="977793"/>
                  <a:pt x="1079695" y="976616"/>
                </a:cubicBezTo>
                <a:cubicBezTo>
                  <a:pt x="1041139" y="964679"/>
                  <a:pt x="1003098" y="951491"/>
                  <a:pt x="966178" y="937219"/>
                </a:cubicBezTo>
                <a:cubicBezTo>
                  <a:pt x="875541" y="901932"/>
                  <a:pt x="791930" y="860100"/>
                  <a:pt x="720106" y="807112"/>
                </a:cubicBezTo>
                <a:cubicBezTo>
                  <a:pt x="714181" y="802848"/>
                  <a:pt x="707904" y="802421"/>
                  <a:pt x="698823" y="804708"/>
                </a:cubicBezTo>
                <a:cubicBezTo>
                  <a:pt x="669544" y="812288"/>
                  <a:pt x="659939" y="806334"/>
                  <a:pt x="664513" y="784663"/>
                </a:cubicBezTo>
                <a:cubicBezTo>
                  <a:pt x="665660" y="779304"/>
                  <a:pt x="665686" y="775031"/>
                  <a:pt x="660380" y="771165"/>
                </a:cubicBezTo>
                <a:cubicBezTo>
                  <a:pt x="636661" y="753871"/>
                  <a:pt x="611807" y="737427"/>
                  <a:pt x="584959" y="722409"/>
                </a:cubicBezTo>
                <a:cubicBezTo>
                  <a:pt x="535282" y="694735"/>
                  <a:pt x="482226" y="670082"/>
                  <a:pt x="435649" y="639659"/>
                </a:cubicBezTo>
                <a:cubicBezTo>
                  <a:pt x="421965" y="630403"/>
                  <a:pt x="411440" y="619340"/>
                  <a:pt x="404944" y="606128"/>
                </a:cubicBezTo>
                <a:cubicBezTo>
                  <a:pt x="402872" y="601635"/>
                  <a:pt x="401613" y="595856"/>
                  <a:pt x="408476" y="591466"/>
                </a:cubicBezTo>
                <a:cubicBezTo>
                  <a:pt x="415044" y="587111"/>
                  <a:pt x="420320" y="590506"/>
                  <a:pt x="425225" y="592759"/>
                </a:cubicBezTo>
                <a:cubicBezTo>
                  <a:pt x="445746" y="601899"/>
                  <a:pt x="466578" y="611238"/>
                  <a:pt x="487115" y="620614"/>
                </a:cubicBezTo>
                <a:cubicBezTo>
                  <a:pt x="507947" y="629954"/>
                  <a:pt x="528514" y="639800"/>
                  <a:pt x="550277" y="649738"/>
                </a:cubicBezTo>
                <a:cubicBezTo>
                  <a:pt x="551408" y="644145"/>
                  <a:pt x="546904" y="643504"/>
                  <a:pt x="544421" y="641907"/>
                </a:cubicBezTo>
                <a:cubicBezTo>
                  <a:pt x="509355" y="619344"/>
                  <a:pt x="471190" y="599529"/>
                  <a:pt x="431905" y="580799"/>
                </a:cubicBezTo>
                <a:cubicBezTo>
                  <a:pt x="401512" y="566211"/>
                  <a:pt x="371947" y="550574"/>
                  <a:pt x="351177" y="528177"/>
                </a:cubicBezTo>
                <a:cubicBezTo>
                  <a:pt x="343180" y="519419"/>
                  <a:pt x="338696" y="509759"/>
                  <a:pt x="339749" y="498244"/>
                </a:cubicBezTo>
                <a:cubicBezTo>
                  <a:pt x="340115" y="494641"/>
                  <a:pt x="340481" y="491037"/>
                  <a:pt x="346313" y="489145"/>
                </a:cubicBezTo>
                <a:cubicBezTo>
                  <a:pt x="350979" y="487631"/>
                  <a:pt x="354067" y="489392"/>
                  <a:pt x="356579" y="491460"/>
                </a:cubicBezTo>
                <a:cubicBezTo>
                  <a:pt x="360984" y="495197"/>
                  <a:pt x="365388" y="498934"/>
                  <a:pt x="371505" y="501516"/>
                </a:cubicBezTo>
                <a:cubicBezTo>
                  <a:pt x="408203" y="517000"/>
                  <a:pt x="442659" y="534654"/>
                  <a:pt x="476275" y="553122"/>
                </a:cubicBezTo>
                <a:cubicBezTo>
                  <a:pt x="531461" y="583213"/>
                  <a:pt x="586103" y="614082"/>
                  <a:pt x="649952" y="635294"/>
                </a:cubicBezTo>
                <a:cubicBezTo>
                  <a:pt x="673972" y="643298"/>
                  <a:pt x="698805" y="650018"/>
                  <a:pt x="727161" y="651328"/>
                </a:cubicBezTo>
                <a:cubicBezTo>
                  <a:pt x="726126" y="649081"/>
                  <a:pt x="724263" y="647883"/>
                  <a:pt x="722417" y="646921"/>
                </a:cubicBezTo>
                <a:cubicBezTo>
                  <a:pt x="660627" y="615969"/>
                  <a:pt x="600830" y="583590"/>
                  <a:pt x="546079" y="546328"/>
                </a:cubicBezTo>
                <a:cubicBezTo>
                  <a:pt x="478576" y="500409"/>
                  <a:pt x="420223" y="448637"/>
                  <a:pt x="378182" y="386585"/>
                </a:cubicBezTo>
                <a:cubicBezTo>
                  <a:pt x="376229" y="383975"/>
                  <a:pt x="374884" y="381528"/>
                  <a:pt x="370158" y="382100"/>
                </a:cubicBezTo>
                <a:cubicBezTo>
                  <a:pt x="358064" y="383802"/>
                  <a:pt x="356583" y="379236"/>
                  <a:pt x="357861" y="371252"/>
                </a:cubicBezTo>
                <a:cubicBezTo>
                  <a:pt x="361373" y="351608"/>
                  <a:pt x="352380" y="336565"/>
                  <a:pt x="331313" y="328203"/>
                </a:cubicBezTo>
                <a:cubicBezTo>
                  <a:pt x="316037" y="321986"/>
                  <a:pt x="303183" y="316425"/>
                  <a:pt x="319354" y="299282"/>
                </a:cubicBezTo>
                <a:cubicBezTo>
                  <a:pt x="323265" y="295249"/>
                  <a:pt x="321459" y="290249"/>
                  <a:pt x="319682" y="285719"/>
                </a:cubicBezTo>
                <a:cubicBezTo>
                  <a:pt x="317166" y="278905"/>
                  <a:pt x="312080" y="273828"/>
                  <a:pt x="306391" y="268585"/>
                </a:cubicBezTo>
                <a:cubicBezTo>
                  <a:pt x="303227" y="265647"/>
                  <a:pt x="299399" y="261602"/>
                  <a:pt x="303294" y="257334"/>
                </a:cubicBezTo>
                <a:cubicBezTo>
                  <a:pt x="307735" y="252289"/>
                  <a:pt x="314131" y="254598"/>
                  <a:pt x="319242" y="255403"/>
                </a:cubicBezTo>
                <a:cubicBezTo>
                  <a:pt x="342683" y="258970"/>
                  <a:pt x="357062" y="269803"/>
                  <a:pt x="364093" y="286745"/>
                </a:cubicBezTo>
                <a:cubicBezTo>
                  <a:pt x="368651" y="297582"/>
                  <a:pt x="374307" y="297608"/>
                  <a:pt x="385301" y="287973"/>
                </a:cubicBezTo>
                <a:cubicBezTo>
                  <a:pt x="397712" y="277216"/>
                  <a:pt x="408079" y="276436"/>
                  <a:pt x="417598" y="285722"/>
                </a:cubicBezTo>
                <a:cubicBezTo>
                  <a:pt x="425226" y="293339"/>
                  <a:pt x="431406" y="301607"/>
                  <a:pt x="440155" y="308139"/>
                </a:cubicBezTo>
                <a:cubicBezTo>
                  <a:pt x="463623" y="326175"/>
                  <a:pt x="485720" y="346039"/>
                  <a:pt x="534406" y="339430"/>
                </a:cubicBezTo>
                <a:cubicBezTo>
                  <a:pt x="520872" y="332528"/>
                  <a:pt x="507316" y="334645"/>
                  <a:pt x="495633" y="333450"/>
                </a:cubicBezTo>
                <a:cubicBezTo>
                  <a:pt x="487244" y="332567"/>
                  <a:pt x="478750" y="330037"/>
                  <a:pt x="486289" y="322243"/>
                </a:cubicBezTo>
                <a:cubicBezTo>
                  <a:pt x="494951" y="313365"/>
                  <a:pt x="489365" y="309771"/>
                  <a:pt x="484000" y="304964"/>
                </a:cubicBezTo>
                <a:cubicBezTo>
                  <a:pt x="471673" y="293645"/>
                  <a:pt x="461604" y="280392"/>
                  <a:pt x="436911" y="280536"/>
                </a:cubicBezTo>
                <a:cubicBezTo>
                  <a:pt x="433041" y="280530"/>
                  <a:pt x="429923" y="278297"/>
                  <a:pt x="426865" y="277007"/>
                </a:cubicBezTo>
                <a:cubicBezTo>
                  <a:pt x="422581" y="275154"/>
                  <a:pt x="418872" y="272993"/>
                  <a:pt x="420654" y="268269"/>
                </a:cubicBezTo>
                <a:cubicBezTo>
                  <a:pt x="422468" y="264016"/>
                  <a:pt x="426748" y="261125"/>
                  <a:pt x="432329" y="259975"/>
                </a:cubicBezTo>
                <a:cubicBezTo>
                  <a:pt x="437320" y="258895"/>
                  <a:pt x="442621" y="258016"/>
                  <a:pt x="447672" y="257879"/>
                </a:cubicBezTo>
                <a:cubicBezTo>
                  <a:pt x="470223" y="256809"/>
                  <a:pt x="486254" y="265543"/>
                  <a:pt x="502242" y="273572"/>
                </a:cubicBezTo>
                <a:cubicBezTo>
                  <a:pt x="558179" y="301436"/>
                  <a:pt x="607891" y="334326"/>
                  <a:pt x="659874" y="365516"/>
                </a:cubicBezTo>
                <a:cubicBezTo>
                  <a:pt x="711842" y="396471"/>
                  <a:pt x="772192" y="418818"/>
                  <a:pt x="829177" y="444421"/>
                </a:cubicBezTo>
                <a:cubicBezTo>
                  <a:pt x="960626" y="503711"/>
                  <a:pt x="1092650" y="562693"/>
                  <a:pt x="1231903" y="613682"/>
                </a:cubicBezTo>
                <a:cubicBezTo>
                  <a:pt x="1368099" y="663381"/>
                  <a:pt x="1823141" y="686561"/>
                  <a:pt x="1911736" y="685084"/>
                </a:cubicBezTo>
                <a:cubicBezTo>
                  <a:pt x="2024994" y="682992"/>
                  <a:pt x="2291986" y="655399"/>
                  <a:pt x="2564313" y="632143"/>
                </a:cubicBezTo>
                <a:cubicBezTo>
                  <a:pt x="2595089" y="629364"/>
                  <a:pt x="2625288" y="626893"/>
                  <a:pt x="2657304" y="624913"/>
                </a:cubicBezTo>
                <a:cubicBezTo>
                  <a:pt x="3564401" y="568191"/>
                  <a:pt x="4203594" y="276765"/>
                  <a:pt x="4235818" y="259339"/>
                </a:cubicBezTo>
                <a:cubicBezTo>
                  <a:pt x="4287616" y="231474"/>
                  <a:pt x="4460006" y="176429"/>
                  <a:pt x="4460331" y="176864"/>
                </a:cubicBezTo>
                <a:cubicBezTo>
                  <a:pt x="4464175" y="181144"/>
                  <a:pt x="4483735" y="184529"/>
                  <a:pt x="4499578" y="186791"/>
                </a:cubicBezTo>
                <a:lnTo>
                  <a:pt x="4514640" y="188841"/>
                </a:lnTo>
                <a:lnTo>
                  <a:pt x="4516523" y="189988"/>
                </a:lnTo>
                <a:cubicBezTo>
                  <a:pt x="4522035" y="190091"/>
                  <a:pt x="4521760" y="189857"/>
                  <a:pt x="4518126" y="189316"/>
                </a:cubicBezTo>
                <a:lnTo>
                  <a:pt x="4514640" y="188841"/>
                </a:lnTo>
                <a:lnTo>
                  <a:pt x="4511569" y="186970"/>
                </a:lnTo>
                <a:cubicBezTo>
                  <a:pt x="4510788" y="185226"/>
                  <a:pt x="4510719" y="182981"/>
                  <a:pt x="4510888" y="180943"/>
                </a:cubicBezTo>
                <a:cubicBezTo>
                  <a:pt x="4511690" y="170169"/>
                  <a:pt x="4517648" y="160906"/>
                  <a:pt x="4531865" y="155151"/>
                </a:cubicBezTo>
                <a:cubicBezTo>
                  <a:pt x="4545507" y="149703"/>
                  <a:pt x="4559473" y="144689"/>
                  <a:pt x="4573441" y="139676"/>
                </a:cubicBezTo>
                <a:cubicBezTo>
                  <a:pt x="4585075" y="135420"/>
                  <a:pt x="4593048" y="134454"/>
                  <a:pt x="4594964" y="145847"/>
                </a:cubicBezTo>
                <a:cubicBezTo>
                  <a:pt x="4596879" y="157242"/>
                  <a:pt x="4613452" y="160454"/>
                  <a:pt x="4623059" y="152410"/>
                </a:cubicBezTo>
                <a:cubicBezTo>
                  <a:pt x="4660632" y="120811"/>
                  <a:pt x="4705757" y="95654"/>
                  <a:pt x="4748356" y="68192"/>
                </a:cubicBezTo>
                <a:cubicBezTo>
                  <a:pt x="4778098" y="49168"/>
                  <a:pt x="4809406" y="31378"/>
                  <a:pt x="4833812" y="8017"/>
                </a:cubicBezTo>
                <a:cubicBezTo>
                  <a:pt x="4838299" y="3678"/>
                  <a:pt x="4842399" y="-2039"/>
                  <a:pt x="4850908" y="727"/>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5E1FCD13-AA7A-C6FE-C91F-C4072A99D763}"/>
              </a:ext>
            </a:extLst>
          </p:cNvPr>
          <p:cNvSpPr>
            <a:spLocks noGrp="1"/>
          </p:cNvSpPr>
          <p:nvPr>
            <p:ph type="title"/>
          </p:nvPr>
        </p:nvSpPr>
        <p:spPr>
          <a:xfrm>
            <a:off x="1000941" y="2620477"/>
            <a:ext cx="3010737" cy="1497475"/>
          </a:xfrm>
        </p:spPr>
        <p:txBody>
          <a:bodyPr>
            <a:normAutofit/>
          </a:bodyPr>
          <a:lstStyle/>
          <a:p>
            <a:r>
              <a:rPr lang="en-TR" sz="2800">
                <a:solidFill>
                  <a:schemeClr val="bg1"/>
                </a:solidFill>
              </a:rPr>
              <a:t>Yöntem</a:t>
            </a:r>
          </a:p>
        </p:txBody>
      </p:sp>
      <p:graphicFrame>
        <p:nvGraphicFramePr>
          <p:cNvPr id="5" name="Content Placeholder 2">
            <a:extLst>
              <a:ext uri="{FF2B5EF4-FFF2-40B4-BE49-F238E27FC236}">
                <a16:creationId xmlns:a16="http://schemas.microsoft.com/office/drawing/2014/main" id="{A7D858B0-8F21-810E-526B-01F144048617}"/>
              </a:ext>
            </a:extLst>
          </p:cNvPr>
          <p:cNvGraphicFramePr>
            <a:graphicFrameLocks noGrp="1"/>
          </p:cNvGraphicFramePr>
          <p:nvPr>
            <p:ph idx="1"/>
            <p:extLst>
              <p:ext uri="{D42A27DB-BD31-4B8C-83A1-F6EECF244321}">
                <p14:modId xmlns:p14="http://schemas.microsoft.com/office/powerpoint/2010/main" val="893416854"/>
              </p:ext>
            </p:extLst>
          </p:nvPr>
        </p:nvGraphicFramePr>
        <p:xfrm>
          <a:off x="4702547" y="838199"/>
          <a:ext cx="6651253" cy="533876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1682399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black and white chart with white text&#10;&#10;Description automatically generated">
            <a:extLst>
              <a:ext uri="{FF2B5EF4-FFF2-40B4-BE49-F238E27FC236}">
                <a16:creationId xmlns:a16="http://schemas.microsoft.com/office/drawing/2014/main" id="{709E5FC2-0095-FE70-18F0-FB7592305889}"/>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43467" y="811784"/>
            <a:ext cx="10905066" cy="5234432"/>
          </a:xfrm>
          <a:prstGeom prst="rect">
            <a:avLst/>
          </a:prstGeom>
        </p:spPr>
      </p:pic>
    </p:spTree>
    <p:extLst>
      <p:ext uri="{BB962C8B-B14F-4D97-AF65-F5344CB8AC3E}">
        <p14:creationId xmlns:p14="http://schemas.microsoft.com/office/powerpoint/2010/main" val="1491397562"/>
      </p:ext>
    </p:extLst>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Graphic 1">
            <a:extLst>
              <a:ext uri="{FF2B5EF4-FFF2-40B4-BE49-F238E27FC236}">
                <a16:creationId xmlns:a16="http://schemas.microsoft.com/office/drawing/2014/main" id="{0D57E7FA-E8FC-45AC-868F-CDC814493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2599854" y="527562"/>
            <a:ext cx="6992292" cy="5102484"/>
          </a:xfrm>
          <a:custGeom>
            <a:avLst/>
            <a:gdLst/>
            <a:ahLst/>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alpha val="20000"/>
            </a:schemeClr>
          </a:solidFill>
          <a:ln w="32707" cap="flat">
            <a:noFill/>
            <a:prstDash val="solid"/>
            <a:miter/>
          </a:ln>
        </p:spPr>
        <p:txBody>
          <a:bodyPr rtlCol="0" anchor="ctr"/>
          <a:lstStyle/>
          <a:p>
            <a:endParaRPr lang="en-US" dirty="0"/>
          </a:p>
        </p:txBody>
      </p:sp>
      <p:sp useBgFill="1">
        <p:nvSpPr>
          <p:cNvPr id="10" name="Rectangle 9">
            <a:extLst>
              <a:ext uri="{FF2B5EF4-FFF2-40B4-BE49-F238E27FC236}">
                <a16:creationId xmlns:a16="http://schemas.microsoft.com/office/drawing/2014/main" id="{E2CFBC99-FB8F-41F7-A81D-A5288D688D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Kağıt şefleri">
            <a:extLst>
              <a:ext uri="{FF2B5EF4-FFF2-40B4-BE49-F238E27FC236}">
                <a16:creationId xmlns:a16="http://schemas.microsoft.com/office/drawing/2014/main" id="{29CFBE00-B0DB-888F-BE9A-4EE1970CD816}"/>
              </a:ext>
            </a:extLst>
          </p:cNvPr>
          <p:cNvPicPr>
            <a:picLocks noChangeAspect="1"/>
          </p:cNvPicPr>
          <p:nvPr/>
        </p:nvPicPr>
        <p:blipFill rotWithShape="1">
          <a:blip r:embed="rId2"/>
          <a:srcRect t="15730"/>
          <a:stretch/>
        </p:blipFill>
        <p:spPr>
          <a:xfrm>
            <a:off x="20" y="10"/>
            <a:ext cx="12191980" cy="6857990"/>
          </a:xfrm>
          <a:custGeom>
            <a:avLst/>
            <a:gdLst/>
            <a:ahLst/>
            <a:cxnLst/>
            <a:rect l="l" t="t" r="r" b="b"/>
            <a:pathLst>
              <a:path w="12192000" h="6858000">
                <a:moveTo>
                  <a:pt x="0" y="0"/>
                </a:moveTo>
                <a:lnTo>
                  <a:pt x="12192000" y="0"/>
                </a:lnTo>
                <a:lnTo>
                  <a:pt x="12192000" y="6858000"/>
                </a:lnTo>
                <a:lnTo>
                  <a:pt x="11560655" y="6858000"/>
                </a:lnTo>
                <a:lnTo>
                  <a:pt x="11572884" y="6759738"/>
                </a:lnTo>
                <a:cubicBezTo>
                  <a:pt x="11663744" y="6693104"/>
                  <a:pt x="11749315" y="6619456"/>
                  <a:pt x="11812292" y="6532282"/>
                </a:cubicBezTo>
                <a:cubicBezTo>
                  <a:pt x="11851232" y="6478675"/>
                  <a:pt x="11886807" y="6425068"/>
                  <a:pt x="11956995" y="6386992"/>
                </a:cubicBezTo>
                <a:cubicBezTo>
                  <a:pt x="11918054" y="6334888"/>
                  <a:pt x="11851232" y="6322863"/>
                  <a:pt x="11801234" y="6284788"/>
                </a:cubicBezTo>
                <a:cubicBezTo>
                  <a:pt x="11797390" y="6253224"/>
                  <a:pt x="11876711" y="6262743"/>
                  <a:pt x="11856520" y="6193604"/>
                </a:cubicBezTo>
                <a:cubicBezTo>
                  <a:pt x="11829119" y="6101419"/>
                  <a:pt x="11858923" y="5996209"/>
                  <a:pt x="11722875" y="5956630"/>
                </a:cubicBezTo>
                <a:cubicBezTo>
                  <a:pt x="11686819" y="5866950"/>
                  <a:pt x="11676724" y="5723664"/>
                  <a:pt x="11763258" y="5635988"/>
                </a:cubicBezTo>
                <a:cubicBezTo>
                  <a:pt x="11892094" y="5505226"/>
                  <a:pt x="11871424" y="5422059"/>
                  <a:pt x="11706050" y="5351418"/>
                </a:cubicBezTo>
                <a:cubicBezTo>
                  <a:pt x="11684896" y="5342400"/>
                  <a:pt x="11707491" y="4786287"/>
                  <a:pt x="11697876" y="4763241"/>
                </a:cubicBezTo>
                <a:cubicBezTo>
                  <a:pt x="11713260" y="4731677"/>
                  <a:pt x="11749315" y="4739192"/>
                  <a:pt x="11776236" y="4730675"/>
                </a:cubicBezTo>
                <a:cubicBezTo>
                  <a:pt x="11894018" y="4694603"/>
                  <a:pt x="11897864" y="4694603"/>
                  <a:pt x="11868540" y="4584884"/>
                </a:cubicBezTo>
                <a:cubicBezTo>
                  <a:pt x="11859884" y="4551817"/>
                  <a:pt x="11880076" y="4538289"/>
                  <a:pt x="11898825" y="4517749"/>
                </a:cubicBezTo>
                <a:cubicBezTo>
                  <a:pt x="11969013" y="4441095"/>
                  <a:pt x="11969494" y="4440094"/>
                  <a:pt x="11897864" y="4375464"/>
                </a:cubicBezTo>
                <a:cubicBezTo>
                  <a:pt x="11877192" y="4356928"/>
                  <a:pt x="11863252" y="4336887"/>
                  <a:pt x="11854116" y="4311838"/>
                </a:cubicBezTo>
                <a:cubicBezTo>
                  <a:pt x="11837290" y="4266245"/>
                  <a:pt x="11837771" y="4228169"/>
                  <a:pt x="11901709" y="4203620"/>
                </a:cubicBezTo>
                <a:cubicBezTo>
                  <a:pt x="11946418" y="4186086"/>
                  <a:pt x="11971897" y="4166044"/>
                  <a:pt x="11974782" y="4114442"/>
                </a:cubicBezTo>
                <a:cubicBezTo>
                  <a:pt x="11976706" y="4071355"/>
                  <a:pt x="11981993" y="4043299"/>
                  <a:pt x="11932476" y="4024762"/>
                </a:cubicBezTo>
                <a:cubicBezTo>
                  <a:pt x="11892576" y="4009732"/>
                  <a:pt x="11881038" y="3977668"/>
                  <a:pt x="11885365" y="3939592"/>
                </a:cubicBezTo>
                <a:cubicBezTo>
                  <a:pt x="11895460" y="3846405"/>
                  <a:pt x="11841137" y="3791796"/>
                  <a:pt x="11751719" y="3749211"/>
                </a:cubicBezTo>
                <a:cubicBezTo>
                  <a:pt x="11666628" y="3708629"/>
                  <a:pt x="11592115" y="3654019"/>
                  <a:pt x="11513754" y="3604420"/>
                </a:cubicBezTo>
                <a:cubicBezTo>
                  <a:pt x="11426740" y="3549310"/>
                  <a:pt x="11325786" y="3516243"/>
                  <a:pt x="11220504" y="3488188"/>
                </a:cubicBezTo>
                <a:cubicBezTo>
                  <a:pt x="11239734" y="3448108"/>
                  <a:pt x="11306076" y="3470653"/>
                  <a:pt x="11312805" y="3414541"/>
                </a:cubicBezTo>
                <a:cubicBezTo>
                  <a:pt x="11148394" y="3366945"/>
                  <a:pt x="10991193" y="3295301"/>
                  <a:pt x="10805146" y="3277767"/>
                </a:cubicBezTo>
                <a:cubicBezTo>
                  <a:pt x="10955618" y="3286784"/>
                  <a:pt x="11092147" y="3222154"/>
                  <a:pt x="11234926" y="3203117"/>
                </a:cubicBezTo>
                <a:cubicBezTo>
                  <a:pt x="11248386" y="3171554"/>
                  <a:pt x="11217140" y="3179569"/>
                  <a:pt x="11204640" y="3174060"/>
                </a:cubicBezTo>
                <a:cubicBezTo>
                  <a:pt x="11192140" y="3168047"/>
                  <a:pt x="11176757" y="3166042"/>
                  <a:pt x="11174834" y="3143498"/>
                </a:cubicBezTo>
                <a:cubicBezTo>
                  <a:pt x="11243580" y="3110932"/>
                  <a:pt x="11329632" y="3132475"/>
                  <a:pt x="11400780" y="3099410"/>
                </a:cubicBezTo>
                <a:cubicBezTo>
                  <a:pt x="11384916" y="3051314"/>
                  <a:pt x="11323382" y="3080371"/>
                  <a:pt x="11297902" y="3041793"/>
                </a:cubicBezTo>
                <a:cubicBezTo>
                  <a:pt x="11364246" y="3034780"/>
                  <a:pt x="11425779" y="3031774"/>
                  <a:pt x="11485870" y="3021253"/>
                </a:cubicBezTo>
                <a:cubicBezTo>
                  <a:pt x="11532984" y="3013236"/>
                  <a:pt x="11545964" y="2972154"/>
                  <a:pt x="11513754" y="2944098"/>
                </a:cubicBezTo>
                <a:cubicBezTo>
                  <a:pt x="11484909" y="2919049"/>
                  <a:pt x="11442604" y="2917044"/>
                  <a:pt x="11405107" y="2906523"/>
                </a:cubicBezTo>
                <a:cubicBezTo>
                  <a:pt x="11137817" y="2833377"/>
                  <a:pt x="10857066" y="2809829"/>
                  <a:pt x="10572950" y="2803317"/>
                </a:cubicBezTo>
                <a:cubicBezTo>
                  <a:pt x="10117210" y="2792795"/>
                  <a:pt x="9660028" y="2793297"/>
                  <a:pt x="9205250" y="2778767"/>
                </a:cubicBezTo>
                <a:cubicBezTo>
                  <a:pt x="8996489" y="2772379"/>
                  <a:pt x="8788540" y="2761765"/>
                  <a:pt x="8579578" y="2759181"/>
                </a:cubicBezTo>
                <a:cubicBezTo>
                  <a:pt x="8509922" y="2758320"/>
                  <a:pt x="8440155" y="2758352"/>
                  <a:pt x="8370208" y="2759730"/>
                </a:cubicBezTo>
                <a:cubicBezTo>
                  <a:pt x="8070708" y="2765742"/>
                  <a:pt x="7771690" y="2764238"/>
                  <a:pt x="7470748" y="2819849"/>
                </a:cubicBezTo>
                <a:cubicBezTo>
                  <a:pt x="7316911" y="2848407"/>
                  <a:pt x="7156825" y="2838887"/>
                  <a:pt x="7001547" y="2861432"/>
                </a:cubicBezTo>
                <a:cubicBezTo>
                  <a:pt x="6765024" y="2896002"/>
                  <a:pt x="6528501" y="2936583"/>
                  <a:pt x="6295343" y="2988688"/>
                </a:cubicBezTo>
                <a:cubicBezTo>
                  <a:pt x="6222271" y="3005220"/>
                  <a:pt x="6131892" y="3015241"/>
                  <a:pt x="6075166" y="3078367"/>
                </a:cubicBezTo>
                <a:cubicBezTo>
                  <a:pt x="5985266" y="3038288"/>
                  <a:pt x="5929502" y="3113938"/>
                  <a:pt x="5859314" y="3139490"/>
                </a:cubicBezTo>
                <a:cubicBezTo>
                  <a:pt x="5831912" y="3149510"/>
                  <a:pt x="5795857" y="3163538"/>
                  <a:pt x="5800183" y="3195101"/>
                </a:cubicBezTo>
                <a:cubicBezTo>
                  <a:pt x="5804030" y="3234680"/>
                  <a:pt x="5844410" y="3260231"/>
                  <a:pt x="5882870" y="3252215"/>
                </a:cubicBezTo>
                <a:cubicBezTo>
                  <a:pt x="6002574" y="3227164"/>
                  <a:pt x="6109777" y="3283277"/>
                  <a:pt x="6232848" y="3274760"/>
                </a:cubicBezTo>
                <a:cubicBezTo>
                  <a:pt x="6125643" y="3298808"/>
                  <a:pt x="6018918" y="3323358"/>
                  <a:pt x="5911715" y="3347407"/>
                </a:cubicBezTo>
                <a:cubicBezTo>
                  <a:pt x="6070839" y="3366444"/>
                  <a:pt x="6227559" y="3332376"/>
                  <a:pt x="6384279" y="3312836"/>
                </a:cubicBezTo>
                <a:cubicBezTo>
                  <a:pt x="6434757" y="3306824"/>
                  <a:pt x="6513117" y="3260732"/>
                  <a:pt x="6526097" y="3325362"/>
                </a:cubicBezTo>
                <a:cubicBezTo>
                  <a:pt x="6534750" y="3368448"/>
                  <a:pt x="6450622" y="3371454"/>
                  <a:pt x="6403028" y="3383478"/>
                </a:cubicBezTo>
                <a:cubicBezTo>
                  <a:pt x="6192945" y="3435081"/>
                  <a:pt x="5979497" y="3465141"/>
                  <a:pt x="5767013" y="3500713"/>
                </a:cubicBezTo>
                <a:cubicBezTo>
                  <a:pt x="5746822" y="3504220"/>
                  <a:pt x="5720381" y="3501214"/>
                  <a:pt x="5706920" y="3511233"/>
                </a:cubicBezTo>
                <a:cubicBezTo>
                  <a:pt x="5598272" y="3591895"/>
                  <a:pt x="5460782" y="3618449"/>
                  <a:pt x="5310793" y="3677066"/>
                </a:cubicBezTo>
                <a:cubicBezTo>
                  <a:pt x="5405498" y="3704622"/>
                  <a:pt x="5469435" y="3648007"/>
                  <a:pt x="5548276" y="3660533"/>
                </a:cubicBezTo>
                <a:cubicBezTo>
                  <a:pt x="5467993" y="3721154"/>
                  <a:pt x="5374730" y="3732677"/>
                  <a:pt x="5293005" y="3765743"/>
                </a:cubicBezTo>
                <a:cubicBezTo>
                  <a:pt x="5234355" y="3789291"/>
                  <a:pt x="5016580" y="3862938"/>
                  <a:pt x="4983410" y="3883981"/>
                </a:cubicBezTo>
                <a:cubicBezTo>
                  <a:pt x="4883416" y="3949110"/>
                  <a:pt x="4756501" y="3979672"/>
                  <a:pt x="4674775" y="4068850"/>
                </a:cubicBezTo>
                <a:cubicBezTo>
                  <a:pt x="4617087" y="4131477"/>
                  <a:pt x="4520939" y="4119952"/>
                  <a:pt x="4453155" y="4163539"/>
                </a:cubicBezTo>
                <a:cubicBezTo>
                  <a:pt x="4429119" y="4204622"/>
                  <a:pt x="4475751" y="4215143"/>
                  <a:pt x="4492095" y="4237188"/>
                </a:cubicBezTo>
                <a:cubicBezTo>
                  <a:pt x="4513728" y="4266746"/>
                  <a:pt x="4475269" y="4283280"/>
                  <a:pt x="4464213" y="4318851"/>
                </a:cubicBezTo>
                <a:cubicBezTo>
                  <a:pt x="4591608" y="4278771"/>
                  <a:pt x="4713234" y="4255223"/>
                  <a:pt x="4857456" y="4241696"/>
                </a:cubicBezTo>
                <a:cubicBezTo>
                  <a:pt x="4809862" y="4299311"/>
                  <a:pt x="4752174" y="4274261"/>
                  <a:pt x="4713234" y="4295303"/>
                </a:cubicBezTo>
                <a:cubicBezTo>
                  <a:pt x="4687756" y="4308830"/>
                  <a:pt x="4648816" y="4314843"/>
                  <a:pt x="4656026" y="4348410"/>
                </a:cubicBezTo>
                <a:cubicBezTo>
                  <a:pt x="4661795" y="4374963"/>
                  <a:pt x="4694486" y="4371456"/>
                  <a:pt x="4718523" y="4368951"/>
                </a:cubicBezTo>
                <a:cubicBezTo>
                  <a:pt x="4810825" y="4359433"/>
                  <a:pt x="4900722" y="4356425"/>
                  <a:pt x="4989178" y="4420054"/>
                </a:cubicBezTo>
                <a:cubicBezTo>
                  <a:pt x="4764193" y="4512739"/>
                  <a:pt x="4505557" y="4473661"/>
                  <a:pt x="4304127" y="4609933"/>
                </a:cubicBezTo>
                <a:cubicBezTo>
                  <a:pt x="4332491" y="4652018"/>
                  <a:pt x="4372871" y="4629473"/>
                  <a:pt x="4402677" y="4624463"/>
                </a:cubicBezTo>
                <a:cubicBezTo>
                  <a:pt x="4598338" y="4590394"/>
                  <a:pt x="5297331" y="4651016"/>
                  <a:pt x="5398287" y="4608430"/>
                </a:cubicBezTo>
                <a:cubicBezTo>
                  <a:pt x="5460301" y="4582379"/>
                  <a:pt x="5525682" y="4569853"/>
                  <a:pt x="5592504" y="4585886"/>
                </a:cubicBezTo>
                <a:cubicBezTo>
                  <a:pt x="5656923" y="4601416"/>
                  <a:pt x="5640578" y="4819353"/>
                  <a:pt x="5411266" y="4964142"/>
                </a:cubicBezTo>
                <a:cubicBezTo>
                  <a:pt x="5378575" y="4984684"/>
                  <a:pt x="5524721" y="5014244"/>
                  <a:pt x="5480493" y="5031277"/>
                </a:cubicBezTo>
                <a:cubicBezTo>
                  <a:pt x="5445880" y="5044804"/>
                  <a:pt x="5276179" y="5037289"/>
                  <a:pt x="5233393" y="5047810"/>
                </a:cubicBezTo>
                <a:cubicBezTo>
                  <a:pt x="5216567" y="5052318"/>
                  <a:pt x="4701216" y="5221157"/>
                  <a:pt x="4750251" y="5256728"/>
                </a:cubicBezTo>
                <a:cubicBezTo>
                  <a:pt x="4896877" y="5363441"/>
                  <a:pt x="5388190" y="5558833"/>
                  <a:pt x="4508440" y="5624965"/>
                </a:cubicBezTo>
                <a:cubicBezTo>
                  <a:pt x="4536323" y="5663542"/>
                  <a:pt x="4613241" y="5638994"/>
                  <a:pt x="4602665" y="5706629"/>
                </a:cubicBezTo>
                <a:cubicBezTo>
                  <a:pt x="4485845" y="5743202"/>
                  <a:pt x="4350758" y="5741198"/>
                  <a:pt x="4215189" y="5797811"/>
                </a:cubicBezTo>
                <a:cubicBezTo>
                  <a:pt x="4276245" y="5838893"/>
                  <a:pt x="4346432" y="5813844"/>
                  <a:pt x="4407966" y="5826870"/>
                </a:cubicBezTo>
                <a:cubicBezTo>
                  <a:pt x="4373353" y="5878473"/>
                  <a:pt x="4313741" y="5870457"/>
                  <a:pt x="4265186" y="5881478"/>
                </a:cubicBezTo>
                <a:cubicBezTo>
                  <a:pt x="4220479" y="5892001"/>
                  <a:pt x="4125774" y="5981680"/>
                  <a:pt x="4145964" y="5977170"/>
                </a:cubicBezTo>
                <a:cubicBezTo>
                  <a:pt x="4332971" y="5937091"/>
                  <a:pt x="4522862" y="5948113"/>
                  <a:pt x="4710350" y="5909035"/>
                </a:cubicBezTo>
                <a:cubicBezTo>
                  <a:pt x="4772366" y="5896009"/>
                  <a:pt x="4842554" y="5870958"/>
                  <a:pt x="4870916" y="5949616"/>
                </a:cubicBezTo>
                <a:cubicBezTo>
                  <a:pt x="4879571" y="5972663"/>
                  <a:pt x="4873320" y="5980177"/>
                  <a:pt x="4960333" y="5949115"/>
                </a:cubicBezTo>
                <a:cubicBezTo>
                  <a:pt x="4994466" y="5937091"/>
                  <a:pt x="5039656" y="5924065"/>
                  <a:pt x="5073788" y="5953623"/>
                </a:cubicBezTo>
                <a:cubicBezTo>
                  <a:pt x="5052154" y="5990698"/>
                  <a:pt x="5010331" y="5979675"/>
                  <a:pt x="4979084" y="5990197"/>
                </a:cubicBezTo>
                <a:cubicBezTo>
                  <a:pt x="4896397" y="6017250"/>
                  <a:pt x="5180513" y="6120457"/>
                  <a:pt x="5100228" y="6151519"/>
                </a:cubicBezTo>
                <a:cubicBezTo>
                  <a:pt x="4935817" y="6215148"/>
                  <a:pt x="4832938" y="6196611"/>
                  <a:pt x="4666602" y="6266250"/>
                </a:cubicBezTo>
                <a:cubicBezTo>
                  <a:pt x="4723331" y="6264746"/>
                  <a:pt x="4706024" y="6288795"/>
                  <a:pt x="4762750" y="6288795"/>
                </a:cubicBezTo>
                <a:cubicBezTo>
                  <a:pt x="4788229" y="6288795"/>
                  <a:pt x="4815151" y="6294807"/>
                  <a:pt x="4815151" y="6322363"/>
                </a:cubicBezTo>
                <a:cubicBezTo>
                  <a:pt x="4815151" y="6348414"/>
                  <a:pt x="4516613" y="6491199"/>
                  <a:pt x="4558918" y="6504727"/>
                </a:cubicBezTo>
                <a:cubicBezTo>
                  <a:pt x="4674295" y="6541299"/>
                  <a:pt x="4970431" y="6429075"/>
                  <a:pt x="4899280" y="6480679"/>
                </a:cubicBezTo>
                <a:cubicBezTo>
                  <a:pt x="4791114" y="6559337"/>
                  <a:pt x="4774769" y="6574868"/>
                  <a:pt x="4692563" y="6586391"/>
                </a:cubicBezTo>
                <a:cubicBezTo>
                  <a:pt x="4621894" y="6596411"/>
                  <a:pt x="4373353" y="6816352"/>
                  <a:pt x="4303645" y="6834888"/>
                </a:cubicBezTo>
                <a:cubicBezTo>
                  <a:pt x="4288262" y="6838896"/>
                  <a:pt x="4291687" y="6845065"/>
                  <a:pt x="4307829" y="6852361"/>
                </a:cubicBezTo>
                <a:lnTo>
                  <a:pt x="4323786" y="6858000"/>
                </a:lnTo>
                <a:lnTo>
                  <a:pt x="0" y="6858000"/>
                </a:lnTo>
                <a:close/>
              </a:path>
            </a:pathLst>
          </a:custGeom>
        </p:spPr>
      </p:pic>
      <p:sp>
        <p:nvSpPr>
          <p:cNvPr id="2" name="Title 1">
            <a:extLst>
              <a:ext uri="{FF2B5EF4-FFF2-40B4-BE49-F238E27FC236}">
                <a16:creationId xmlns:a16="http://schemas.microsoft.com/office/drawing/2014/main" id="{A2472C97-AE70-5449-B781-F9C8FC544F70}"/>
              </a:ext>
            </a:extLst>
          </p:cNvPr>
          <p:cNvSpPr>
            <a:spLocks noGrp="1"/>
          </p:cNvSpPr>
          <p:nvPr>
            <p:ph type="title"/>
          </p:nvPr>
        </p:nvSpPr>
        <p:spPr>
          <a:xfrm>
            <a:off x="6095999" y="3834174"/>
            <a:ext cx="5257800" cy="1701570"/>
          </a:xfrm>
        </p:spPr>
        <p:txBody>
          <a:bodyPr vert="horz" lIns="91440" tIns="45720" rIns="91440" bIns="45720" rtlCol="0" anchor="b">
            <a:normAutofit/>
          </a:bodyPr>
          <a:lstStyle/>
          <a:p>
            <a:r>
              <a:rPr lang="en-US" sz="4400" i="1" dirty="0" err="1"/>
              <a:t>İş</a:t>
            </a:r>
            <a:r>
              <a:rPr lang="en-US" sz="4400" i="1" dirty="0"/>
              <a:t> </a:t>
            </a:r>
            <a:r>
              <a:rPr lang="en-US" sz="4400" i="1" dirty="0" err="1"/>
              <a:t>Paketleri</a:t>
            </a:r>
            <a:endParaRPr lang="en-US" sz="4400" i="1" dirty="0"/>
          </a:p>
        </p:txBody>
      </p:sp>
    </p:spTree>
    <p:extLst>
      <p:ext uri="{BB962C8B-B14F-4D97-AF65-F5344CB8AC3E}">
        <p14:creationId xmlns:p14="http://schemas.microsoft.com/office/powerpoint/2010/main" val="235528620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85F55C16-BC21-49EF-A4FF-C3155BB93B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8A03805-7386-EB23-6581-EEFEEB2A5BB6}"/>
              </a:ext>
            </a:extLst>
          </p:cNvPr>
          <p:cNvSpPr>
            <a:spLocks noGrp="1"/>
          </p:cNvSpPr>
          <p:nvPr>
            <p:ph type="title"/>
          </p:nvPr>
        </p:nvSpPr>
        <p:spPr>
          <a:xfrm>
            <a:off x="6513788" y="365125"/>
            <a:ext cx="4840010" cy="1952744"/>
          </a:xfrm>
        </p:spPr>
        <p:txBody>
          <a:bodyPr>
            <a:normAutofit/>
          </a:bodyPr>
          <a:lstStyle/>
          <a:p>
            <a:r>
              <a:rPr lang="en-TR"/>
              <a:t>İş Paketi No : 1</a:t>
            </a:r>
          </a:p>
        </p:txBody>
      </p:sp>
      <p:sp>
        <p:nvSpPr>
          <p:cNvPr id="16" name="Freeform: Shape 15">
            <a:extLst>
              <a:ext uri="{FF2B5EF4-FFF2-40B4-BE49-F238E27FC236}">
                <a16:creationId xmlns:a16="http://schemas.microsoft.com/office/drawing/2014/main" id="{0C5F069E-AFE6-4825-8945-46F2918A50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6116569" cy="6858000"/>
          </a:xfrm>
          <a:custGeom>
            <a:avLst/>
            <a:gdLst>
              <a:gd name="connsiteX0" fmla="*/ 0 w 6116569"/>
              <a:gd name="connsiteY0" fmla="*/ 0 h 6879321"/>
              <a:gd name="connsiteX1" fmla="*/ 2935851 w 6116569"/>
              <a:gd name="connsiteY1" fmla="*/ 0 h 6879321"/>
              <a:gd name="connsiteX2" fmla="*/ 3238280 w 6116569"/>
              <a:gd name="connsiteY2" fmla="*/ 31980 h 6879321"/>
              <a:gd name="connsiteX3" fmla="*/ 3660541 w 6116569"/>
              <a:gd name="connsiteY3" fmla="*/ 550772 h 6879321"/>
              <a:gd name="connsiteX4" fmla="*/ 3808902 w 6116569"/>
              <a:gd name="connsiteY4" fmla="*/ 589860 h 6879321"/>
              <a:gd name="connsiteX5" fmla="*/ 4413762 w 6116569"/>
              <a:gd name="connsiteY5" fmla="*/ 625393 h 6879321"/>
              <a:gd name="connsiteX6" fmla="*/ 4567830 w 6116569"/>
              <a:gd name="connsiteY6" fmla="*/ 721333 h 6879321"/>
              <a:gd name="connsiteX7" fmla="*/ 4171247 w 6116569"/>
              <a:gd name="connsiteY7" fmla="*/ 792401 h 6879321"/>
              <a:gd name="connsiteX8" fmla="*/ 4376671 w 6116569"/>
              <a:gd name="connsiteY8" fmla="*/ 842148 h 6879321"/>
              <a:gd name="connsiteX9" fmla="*/ 4527887 w 6116569"/>
              <a:gd name="connsiteY9" fmla="*/ 813722 h 6879321"/>
              <a:gd name="connsiteX10" fmla="*/ 4633452 w 6116569"/>
              <a:gd name="connsiteY10" fmla="*/ 799508 h 6879321"/>
              <a:gd name="connsiteX11" fmla="*/ 4947293 w 6116569"/>
              <a:gd name="connsiteY11" fmla="*/ 870576 h 6879321"/>
              <a:gd name="connsiteX12" fmla="*/ 5263988 w 6116569"/>
              <a:gd name="connsiteY12" fmla="*/ 820828 h 6879321"/>
              <a:gd name="connsiteX13" fmla="*/ 5249723 w 6116569"/>
              <a:gd name="connsiteY13" fmla="*/ 895449 h 6879321"/>
              <a:gd name="connsiteX14" fmla="*/ 4744723 w 6116569"/>
              <a:gd name="connsiteY14" fmla="*/ 1197485 h 6879321"/>
              <a:gd name="connsiteX15" fmla="*/ 4767548 w 6116569"/>
              <a:gd name="connsiteY15" fmla="*/ 1346727 h 6879321"/>
              <a:gd name="connsiteX16" fmla="*/ 4539299 w 6116569"/>
              <a:gd name="connsiteY16" fmla="*/ 1421348 h 6879321"/>
              <a:gd name="connsiteX17" fmla="*/ 4607773 w 6116569"/>
              <a:gd name="connsiteY17" fmla="*/ 1485309 h 6879321"/>
              <a:gd name="connsiteX18" fmla="*/ 4579242 w 6116569"/>
              <a:gd name="connsiteY18" fmla="*/ 1535055 h 6879321"/>
              <a:gd name="connsiteX19" fmla="*/ 5278255 w 6116569"/>
              <a:gd name="connsiteY19" fmla="*/ 1609676 h 6879321"/>
              <a:gd name="connsiteX20" fmla="*/ 5771843 w 6116569"/>
              <a:gd name="connsiteY20" fmla="*/ 1630997 h 6879321"/>
              <a:gd name="connsiteX21" fmla="*/ 6105656 w 6116569"/>
              <a:gd name="connsiteY21" fmla="*/ 1748257 h 6879321"/>
              <a:gd name="connsiteX22" fmla="*/ 5691955 w 6116569"/>
              <a:gd name="connsiteY22" fmla="*/ 2167555 h 6879321"/>
              <a:gd name="connsiteX23" fmla="*/ 5475118 w 6116569"/>
              <a:gd name="connsiteY23" fmla="*/ 2348776 h 6879321"/>
              <a:gd name="connsiteX24" fmla="*/ 5826051 w 6116569"/>
              <a:gd name="connsiteY24" fmla="*/ 2291922 h 6879321"/>
              <a:gd name="connsiteX25" fmla="*/ 5552153 w 6116569"/>
              <a:gd name="connsiteY25" fmla="*/ 2597513 h 6879321"/>
              <a:gd name="connsiteX26" fmla="*/ 5603508 w 6116569"/>
              <a:gd name="connsiteY26" fmla="*/ 2647260 h 6879321"/>
              <a:gd name="connsiteX27" fmla="*/ 5700515 w 6116569"/>
              <a:gd name="connsiteY27" fmla="*/ 2679240 h 6879321"/>
              <a:gd name="connsiteX28" fmla="*/ 5246870 w 6116569"/>
              <a:gd name="connsiteY28" fmla="*/ 2888889 h 6879321"/>
              <a:gd name="connsiteX29" fmla="*/ 4836022 w 6116569"/>
              <a:gd name="connsiteY29" fmla="*/ 3169605 h 6879321"/>
              <a:gd name="connsiteX30" fmla="*/ 4736163 w 6116569"/>
              <a:gd name="connsiteY30" fmla="*/ 3233565 h 6879321"/>
              <a:gd name="connsiteX31" fmla="*/ 4853141 w 6116569"/>
              <a:gd name="connsiteY31" fmla="*/ 3233565 h 6879321"/>
              <a:gd name="connsiteX32" fmla="*/ 4944440 w 6116569"/>
              <a:gd name="connsiteY32" fmla="*/ 3226459 h 6879321"/>
              <a:gd name="connsiteX33" fmla="*/ 5109921 w 6116569"/>
              <a:gd name="connsiteY33" fmla="*/ 3283313 h 6879321"/>
              <a:gd name="connsiteX34" fmla="*/ 5694809 w 6116569"/>
              <a:gd name="connsiteY34" fmla="*/ 3141178 h 6879321"/>
              <a:gd name="connsiteX35" fmla="*/ 5566419 w 6116569"/>
              <a:gd name="connsiteY35" fmla="*/ 3301079 h 6879321"/>
              <a:gd name="connsiteX36" fmla="*/ 5415203 w 6116569"/>
              <a:gd name="connsiteY36" fmla="*/ 3397020 h 6879321"/>
              <a:gd name="connsiteX37" fmla="*/ 5612068 w 6116569"/>
              <a:gd name="connsiteY37" fmla="*/ 3432554 h 6879321"/>
              <a:gd name="connsiteX38" fmla="*/ 5206927 w 6116569"/>
              <a:gd name="connsiteY38" fmla="*/ 3599562 h 6879321"/>
              <a:gd name="connsiteX39" fmla="*/ 5301079 w 6116569"/>
              <a:gd name="connsiteY39" fmla="*/ 3723930 h 6879321"/>
              <a:gd name="connsiteX40" fmla="*/ 4507915 w 6116569"/>
              <a:gd name="connsiteY40" fmla="*/ 4306683 h 6879321"/>
              <a:gd name="connsiteX41" fmla="*/ 3982942 w 6116569"/>
              <a:gd name="connsiteY41" fmla="*/ 4587399 h 6879321"/>
              <a:gd name="connsiteX42" fmla="*/ 4185513 w 6116569"/>
              <a:gd name="connsiteY42" fmla="*/ 4541205 h 6879321"/>
              <a:gd name="connsiteX43" fmla="*/ 5212633 w 6116569"/>
              <a:gd name="connsiteY43" fmla="*/ 4455924 h 6879321"/>
              <a:gd name="connsiteX44" fmla="*/ 5312492 w 6116569"/>
              <a:gd name="connsiteY44" fmla="*/ 4473691 h 6879321"/>
              <a:gd name="connsiteX45" fmla="*/ 4596361 w 6116569"/>
              <a:gd name="connsiteY45" fmla="*/ 4818368 h 6879321"/>
              <a:gd name="connsiteX46" fmla="*/ 4873113 w 6116569"/>
              <a:gd name="connsiteY46" fmla="*/ 4885882 h 6879321"/>
              <a:gd name="connsiteX47" fmla="*/ 4935881 w 6116569"/>
              <a:gd name="connsiteY47" fmla="*/ 4914309 h 6879321"/>
              <a:gd name="connsiteX48" fmla="*/ 4873113 w 6116569"/>
              <a:gd name="connsiteY48" fmla="*/ 5003143 h 6879321"/>
              <a:gd name="connsiteX49" fmla="*/ 4721898 w 6116569"/>
              <a:gd name="connsiteY49" fmla="*/ 5095530 h 6879321"/>
              <a:gd name="connsiteX50" fmla="*/ 5132745 w 6116569"/>
              <a:gd name="connsiteY50" fmla="*/ 4949842 h 6879321"/>
              <a:gd name="connsiteX51" fmla="*/ 5101362 w 6116569"/>
              <a:gd name="connsiteY51" fmla="*/ 5081317 h 6879321"/>
              <a:gd name="connsiteX52" fmla="*/ 5138452 w 6116569"/>
              <a:gd name="connsiteY52" fmla="*/ 5198578 h 6879321"/>
              <a:gd name="connsiteX53" fmla="*/ 4904497 w 6116569"/>
              <a:gd name="connsiteY53" fmla="*/ 5362033 h 6879321"/>
              <a:gd name="connsiteX54" fmla="*/ 4579242 w 6116569"/>
              <a:gd name="connsiteY54" fmla="*/ 5674729 h 6879321"/>
              <a:gd name="connsiteX55" fmla="*/ 4253988 w 6116569"/>
              <a:gd name="connsiteY55" fmla="*/ 5884379 h 6879321"/>
              <a:gd name="connsiteX56" fmla="*/ 3985795 w 6116569"/>
              <a:gd name="connsiteY56" fmla="*/ 6069153 h 6879321"/>
              <a:gd name="connsiteX57" fmla="*/ 4231163 w 6116569"/>
              <a:gd name="connsiteY57" fmla="*/ 6030066 h 6879321"/>
              <a:gd name="connsiteX58" fmla="*/ 3814609 w 6116569"/>
              <a:gd name="connsiteY58" fmla="*/ 6317889 h 6879321"/>
              <a:gd name="connsiteX59" fmla="*/ 3751840 w 6116569"/>
              <a:gd name="connsiteY59" fmla="*/ 6339209 h 6879321"/>
              <a:gd name="connsiteX60" fmla="*/ 3089919 w 6116569"/>
              <a:gd name="connsiteY60" fmla="*/ 6563071 h 6879321"/>
              <a:gd name="connsiteX61" fmla="*/ 2961529 w 6116569"/>
              <a:gd name="connsiteY61" fmla="*/ 6662566 h 6879321"/>
              <a:gd name="connsiteX62" fmla="*/ 3107038 w 6116569"/>
              <a:gd name="connsiteY62" fmla="*/ 6673226 h 6879321"/>
              <a:gd name="connsiteX63" fmla="*/ 3594919 w 6116569"/>
              <a:gd name="connsiteY63" fmla="*/ 6591499 h 6879321"/>
              <a:gd name="connsiteX64" fmla="*/ 3261106 w 6116569"/>
              <a:gd name="connsiteY64" fmla="*/ 6726527 h 6879321"/>
              <a:gd name="connsiteX65" fmla="*/ 3620597 w 6116569"/>
              <a:gd name="connsiteY65" fmla="*/ 6740740 h 6879321"/>
              <a:gd name="connsiteX66" fmla="*/ 3703337 w 6116569"/>
              <a:gd name="connsiteY66" fmla="*/ 6826020 h 6879321"/>
              <a:gd name="connsiteX67" fmla="*/ 3689072 w 6116569"/>
              <a:gd name="connsiteY67" fmla="*/ 6879321 h 6879321"/>
              <a:gd name="connsiteX68" fmla="*/ 0 w 6116569"/>
              <a:gd name="connsiteY68" fmla="*/ 6879321 h 6879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descr="Rulo şeklinde ayrıntılı planlar">
            <a:extLst>
              <a:ext uri="{FF2B5EF4-FFF2-40B4-BE49-F238E27FC236}">
                <a16:creationId xmlns:a16="http://schemas.microsoft.com/office/drawing/2014/main" id="{C0E48BA2-8256-4A19-9FE9-142B396105D6}"/>
              </a:ext>
            </a:extLst>
          </p:cNvPr>
          <p:cNvPicPr>
            <a:picLocks noChangeAspect="1"/>
          </p:cNvPicPr>
          <p:nvPr/>
        </p:nvPicPr>
        <p:blipFill rotWithShape="1">
          <a:blip r:embed="rId3"/>
          <a:srcRect l="40467" r="-1" b="-1"/>
          <a:stretch/>
        </p:blipFill>
        <p:spPr>
          <a:xfrm>
            <a:off x="601134" y="1724448"/>
            <a:ext cx="3195204" cy="3582522"/>
          </a:xfrm>
          <a:prstGeom prst="rect">
            <a:avLst/>
          </a:prstGeom>
        </p:spPr>
      </p:pic>
      <p:sp>
        <p:nvSpPr>
          <p:cNvPr id="3" name="Content Placeholder 2">
            <a:extLst>
              <a:ext uri="{FF2B5EF4-FFF2-40B4-BE49-F238E27FC236}">
                <a16:creationId xmlns:a16="http://schemas.microsoft.com/office/drawing/2014/main" id="{6810E1CB-5974-07D4-7BAE-E8FDDF878051}"/>
              </a:ext>
            </a:extLst>
          </p:cNvPr>
          <p:cNvSpPr>
            <a:spLocks noGrp="1"/>
          </p:cNvSpPr>
          <p:nvPr>
            <p:ph idx="1"/>
          </p:nvPr>
        </p:nvSpPr>
        <p:spPr>
          <a:xfrm>
            <a:off x="6513788" y="2497257"/>
            <a:ext cx="4840010" cy="3679705"/>
          </a:xfrm>
        </p:spPr>
        <p:txBody>
          <a:bodyPr>
            <a:normAutofit/>
          </a:bodyPr>
          <a:lstStyle/>
          <a:p>
            <a:pPr marL="457200" lvl="1" indent="0">
              <a:buNone/>
            </a:pPr>
            <a:r>
              <a:rPr lang="en-TR" sz="2000" dirty="0"/>
              <a:t>İş Paketi Adı : </a:t>
            </a:r>
          </a:p>
          <a:p>
            <a:pPr marL="457200" lvl="1" indent="0">
              <a:buNone/>
            </a:pPr>
            <a:r>
              <a:rPr lang="en-US" sz="1800" b="1" i="0" u="none" strike="noStrike" dirty="0">
                <a:effectLst/>
                <a:latin typeface="Arial" panose="020B0604020202020204" pitchFamily="34" charset="0"/>
              </a:rPr>
              <a:t>İP </a:t>
            </a:r>
            <a:r>
              <a:rPr lang="en-US" sz="1800" b="1" i="0" u="none" strike="noStrike" dirty="0" err="1">
                <a:effectLst/>
                <a:latin typeface="Arial" panose="020B0604020202020204" pitchFamily="34" charset="0"/>
              </a:rPr>
              <a:t>Adı</a:t>
            </a:r>
            <a:r>
              <a:rPr lang="en-US" sz="1800" b="1" i="0" u="none" strike="noStrike" dirty="0">
                <a:effectLst/>
                <a:latin typeface="Arial" panose="020B0604020202020204" pitchFamily="34" charset="0"/>
              </a:rPr>
              <a:t>: </a:t>
            </a:r>
            <a:r>
              <a:rPr lang="en-US" sz="1800" b="0" i="0" u="none" strike="noStrike" dirty="0" err="1">
                <a:effectLst/>
                <a:latin typeface="Arial" panose="020B0604020202020204" pitchFamily="34" charset="0"/>
              </a:rPr>
              <a:t>Proje</a:t>
            </a:r>
            <a:r>
              <a:rPr lang="en-US" sz="1800" b="0" i="0" u="none" strike="noStrike" dirty="0">
                <a:effectLst/>
                <a:latin typeface="Arial" panose="020B0604020202020204" pitchFamily="34" charset="0"/>
              </a:rPr>
              <a:t> </a:t>
            </a:r>
            <a:r>
              <a:rPr lang="en-US" sz="1800" b="0" i="0" u="none" strike="noStrike" dirty="0" err="1">
                <a:effectLst/>
                <a:latin typeface="Arial" panose="020B0604020202020204" pitchFamily="34" charset="0"/>
              </a:rPr>
              <a:t>Planlama</a:t>
            </a:r>
            <a:r>
              <a:rPr lang="en-US" sz="1800" b="0" i="0" u="none" strike="noStrike" dirty="0">
                <a:effectLst/>
                <a:latin typeface="Arial" panose="020B0604020202020204" pitchFamily="34" charset="0"/>
              </a:rPr>
              <a:t> </a:t>
            </a:r>
            <a:r>
              <a:rPr lang="en-US" sz="1800" b="0" i="0" u="none" strike="noStrike" dirty="0" err="1">
                <a:effectLst/>
                <a:latin typeface="Arial" panose="020B0604020202020204" pitchFamily="34" charset="0"/>
              </a:rPr>
              <a:t>ve</a:t>
            </a:r>
            <a:r>
              <a:rPr lang="en-US" sz="1800" b="0" i="0" u="none" strike="noStrike" dirty="0">
                <a:effectLst/>
                <a:latin typeface="Arial" panose="020B0604020202020204" pitchFamily="34" charset="0"/>
              </a:rPr>
              <a:t> </a:t>
            </a:r>
            <a:r>
              <a:rPr lang="en-US" sz="1800" b="0" i="0" u="none" strike="noStrike" dirty="0" err="1">
                <a:effectLst/>
                <a:latin typeface="Arial" panose="020B0604020202020204" pitchFamily="34" charset="0"/>
              </a:rPr>
              <a:t>Ekip</a:t>
            </a:r>
            <a:r>
              <a:rPr lang="en-US" sz="1800" b="0" i="0" u="none" strike="noStrike" dirty="0">
                <a:effectLst/>
                <a:latin typeface="Arial" panose="020B0604020202020204" pitchFamily="34" charset="0"/>
              </a:rPr>
              <a:t> </a:t>
            </a:r>
            <a:r>
              <a:rPr lang="en-US" sz="1800" b="0" i="0" u="none" strike="noStrike" dirty="0" err="1">
                <a:effectLst/>
                <a:latin typeface="Arial" panose="020B0604020202020204" pitchFamily="34" charset="0"/>
              </a:rPr>
              <a:t>Oluşturma</a:t>
            </a:r>
            <a:r>
              <a:rPr lang="en-US" sz="1800" b="0" i="0" u="none" strike="noStrike" dirty="0">
                <a:effectLst/>
                <a:latin typeface="Arial" panose="020B0604020202020204" pitchFamily="34" charset="0"/>
              </a:rPr>
              <a:t> </a:t>
            </a:r>
          </a:p>
          <a:p>
            <a:pPr marL="457200" lvl="1" indent="0">
              <a:buNone/>
            </a:pPr>
            <a:endParaRPr lang="en-US" sz="1800" dirty="0">
              <a:latin typeface="Arial" panose="020B0604020202020204" pitchFamily="34" charset="0"/>
            </a:endParaRPr>
          </a:p>
          <a:p>
            <a:pPr marL="457200" lvl="1" indent="0">
              <a:buNone/>
            </a:pPr>
            <a:r>
              <a:rPr lang="en-US" sz="1800" b="1" i="0" u="none" strike="noStrike" dirty="0">
                <a:effectLst/>
                <a:latin typeface="Arial" panose="020B0604020202020204" pitchFamily="34" charset="0"/>
              </a:rPr>
              <a:t>İP </a:t>
            </a:r>
            <a:r>
              <a:rPr lang="en-US" sz="1800" b="1" i="0" u="none" strike="noStrike" dirty="0" err="1">
                <a:effectLst/>
                <a:latin typeface="Arial" panose="020B0604020202020204" pitchFamily="34" charset="0"/>
              </a:rPr>
              <a:t>Hedefi</a:t>
            </a:r>
            <a:r>
              <a:rPr lang="en-US" sz="1800" b="1" i="0" u="none" strike="noStrike" dirty="0">
                <a:effectLst/>
                <a:latin typeface="Arial" panose="020B0604020202020204" pitchFamily="34" charset="0"/>
              </a:rPr>
              <a:t>: </a:t>
            </a:r>
            <a:r>
              <a:rPr lang="en-US" sz="1800" b="0" i="0" u="none" strike="noStrike" dirty="0" err="1">
                <a:effectLst/>
                <a:latin typeface="Arial" panose="020B0604020202020204" pitchFamily="34" charset="0"/>
              </a:rPr>
              <a:t>Projeyi</a:t>
            </a:r>
            <a:r>
              <a:rPr lang="en-US" sz="1800" b="0" i="0" u="none" strike="noStrike" dirty="0">
                <a:effectLst/>
                <a:latin typeface="Arial" panose="020B0604020202020204" pitchFamily="34" charset="0"/>
              </a:rPr>
              <a:t> </a:t>
            </a:r>
            <a:r>
              <a:rPr lang="en-US" sz="1800" b="0" i="0" u="none" strike="noStrike" dirty="0" err="1">
                <a:effectLst/>
                <a:latin typeface="Arial" panose="020B0604020202020204" pitchFamily="34" charset="0"/>
              </a:rPr>
              <a:t>başarıyla</a:t>
            </a:r>
            <a:r>
              <a:rPr lang="en-US" sz="1800" b="0" i="0" u="none" strike="noStrike" dirty="0">
                <a:effectLst/>
                <a:latin typeface="Arial" panose="020B0604020202020204" pitchFamily="34" charset="0"/>
              </a:rPr>
              <a:t> </a:t>
            </a:r>
            <a:r>
              <a:rPr lang="en-US" sz="1800" b="0" i="0" u="none" strike="noStrike" dirty="0" err="1">
                <a:effectLst/>
                <a:latin typeface="Arial" panose="020B0604020202020204" pitchFamily="34" charset="0"/>
              </a:rPr>
              <a:t>tamamlamak</a:t>
            </a:r>
            <a:r>
              <a:rPr lang="en-US" sz="1800" b="0" i="0" u="none" strike="noStrike" dirty="0">
                <a:effectLst/>
                <a:latin typeface="Arial" panose="020B0604020202020204" pitchFamily="34" charset="0"/>
              </a:rPr>
              <a:t> </a:t>
            </a:r>
            <a:r>
              <a:rPr lang="en-US" sz="1800" b="0" i="0" u="none" strike="noStrike" dirty="0" err="1">
                <a:effectLst/>
                <a:latin typeface="Arial" panose="020B0604020202020204" pitchFamily="34" charset="0"/>
              </a:rPr>
              <a:t>için</a:t>
            </a:r>
            <a:r>
              <a:rPr lang="en-US" sz="1800" b="0" i="0" u="none" strike="noStrike" dirty="0">
                <a:effectLst/>
                <a:latin typeface="Arial" panose="020B0604020202020204" pitchFamily="34" charset="0"/>
              </a:rPr>
              <a:t> </a:t>
            </a:r>
            <a:r>
              <a:rPr lang="en-US" sz="1800" b="0" i="0" u="none" strike="noStrike" dirty="0" err="1">
                <a:effectLst/>
                <a:latin typeface="Arial" panose="020B0604020202020204" pitchFamily="34" charset="0"/>
              </a:rPr>
              <a:t>gerekli</a:t>
            </a:r>
            <a:r>
              <a:rPr lang="en-US" sz="1800" b="0" i="0" u="none" strike="noStrike" dirty="0">
                <a:effectLst/>
                <a:latin typeface="Arial" panose="020B0604020202020204" pitchFamily="34" charset="0"/>
              </a:rPr>
              <a:t> </a:t>
            </a:r>
            <a:r>
              <a:rPr lang="en-US" sz="1800" b="0" i="0" u="none" strike="noStrike" dirty="0" err="1">
                <a:effectLst/>
                <a:latin typeface="Arial" panose="020B0604020202020204" pitchFamily="34" charset="0"/>
              </a:rPr>
              <a:t>adımları</a:t>
            </a:r>
            <a:r>
              <a:rPr lang="en-US" sz="1800" b="0" i="0" u="none" strike="noStrike" dirty="0">
                <a:effectLst/>
                <a:latin typeface="Arial" panose="020B0604020202020204" pitchFamily="34" charset="0"/>
              </a:rPr>
              <a:t> </a:t>
            </a:r>
            <a:r>
              <a:rPr lang="en-US" sz="1800" b="0" i="0" u="none" strike="noStrike" dirty="0" err="1">
                <a:effectLst/>
                <a:latin typeface="Arial" panose="020B0604020202020204" pitchFamily="34" charset="0"/>
              </a:rPr>
              <a:t>planlamak</a:t>
            </a:r>
            <a:r>
              <a:rPr lang="en-US" sz="1800" b="0" i="0" u="none" strike="noStrike" dirty="0">
                <a:effectLst/>
                <a:latin typeface="Arial" panose="020B0604020202020204" pitchFamily="34" charset="0"/>
              </a:rPr>
              <a:t> </a:t>
            </a:r>
            <a:r>
              <a:rPr lang="en-US" sz="1800" b="0" i="0" u="none" strike="noStrike" dirty="0" err="1">
                <a:effectLst/>
                <a:latin typeface="Arial" panose="020B0604020202020204" pitchFamily="34" charset="0"/>
              </a:rPr>
              <a:t>ve</a:t>
            </a:r>
            <a:r>
              <a:rPr lang="en-US" sz="1800" b="0" i="0" u="none" strike="noStrike" dirty="0">
                <a:effectLst/>
                <a:latin typeface="Arial" panose="020B0604020202020204" pitchFamily="34" charset="0"/>
              </a:rPr>
              <a:t> </a:t>
            </a:r>
            <a:r>
              <a:rPr lang="en-US" sz="1800" b="0" i="0" u="none" strike="noStrike" dirty="0" err="1">
                <a:effectLst/>
                <a:latin typeface="Arial" panose="020B0604020202020204" pitchFamily="34" charset="0"/>
              </a:rPr>
              <a:t>uygun</a:t>
            </a:r>
            <a:r>
              <a:rPr lang="en-US" sz="1800" b="0" i="0" u="none" strike="noStrike" dirty="0">
                <a:effectLst/>
                <a:latin typeface="Arial" panose="020B0604020202020204" pitchFamily="34" charset="0"/>
              </a:rPr>
              <a:t> </a:t>
            </a:r>
            <a:r>
              <a:rPr lang="en-US" sz="1800" b="0" i="0" u="none" strike="noStrike" dirty="0" err="1">
                <a:effectLst/>
                <a:latin typeface="Arial" panose="020B0604020202020204" pitchFamily="34" charset="0"/>
              </a:rPr>
              <a:t>bir</a:t>
            </a:r>
            <a:r>
              <a:rPr lang="en-US" sz="1800" b="0" i="0" u="none" strike="noStrike" dirty="0">
                <a:effectLst/>
                <a:latin typeface="Arial" panose="020B0604020202020204" pitchFamily="34" charset="0"/>
              </a:rPr>
              <a:t> </a:t>
            </a:r>
            <a:r>
              <a:rPr lang="en-US" sz="1800" b="0" i="0" u="none" strike="noStrike" dirty="0" err="1">
                <a:effectLst/>
                <a:latin typeface="Arial" panose="020B0604020202020204" pitchFamily="34" charset="0"/>
              </a:rPr>
              <a:t>ekip</a:t>
            </a:r>
            <a:r>
              <a:rPr lang="en-US" sz="1800" b="0" i="0" u="none" strike="noStrike" dirty="0">
                <a:effectLst/>
                <a:latin typeface="Arial" panose="020B0604020202020204" pitchFamily="34" charset="0"/>
              </a:rPr>
              <a:t> </a:t>
            </a:r>
            <a:r>
              <a:rPr lang="en-US" sz="1800" b="0" i="0" u="none" strike="noStrike" dirty="0" err="1">
                <a:effectLst/>
                <a:latin typeface="Arial" panose="020B0604020202020204" pitchFamily="34" charset="0"/>
              </a:rPr>
              <a:t>oluşturmak</a:t>
            </a:r>
            <a:r>
              <a:rPr lang="en-US" sz="1800" b="0" i="0" u="none" strike="noStrike" dirty="0">
                <a:effectLst/>
                <a:latin typeface="Arial" panose="020B0604020202020204" pitchFamily="34" charset="0"/>
              </a:rPr>
              <a:t>. </a:t>
            </a:r>
            <a:endParaRPr lang="en-TR" sz="2000" dirty="0"/>
          </a:p>
        </p:txBody>
      </p:sp>
    </p:spTree>
    <p:extLst>
      <p:ext uri="{BB962C8B-B14F-4D97-AF65-F5344CB8AC3E}">
        <p14:creationId xmlns:p14="http://schemas.microsoft.com/office/powerpoint/2010/main" val="3617078444"/>
      </p:ext>
    </p:extLst>
  </p:cSld>
  <p:clrMapOvr>
    <a:overrideClrMapping bg1="dk1" tx1="lt1" bg2="dk2" tx2="lt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85F55C16-BC21-49EF-A4FF-C3155BB93B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8A03805-7386-EB23-6581-EEFEEB2A5BB6}"/>
              </a:ext>
            </a:extLst>
          </p:cNvPr>
          <p:cNvSpPr>
            <a:spLocks noGrp="1"/>
          </p:cNvSpPr>
          <p:nvPr>
            <p:ph type="title"/>
          </p:nvPr>
        </p:nvSpPr>
        <p:spPr>
          <a:xfrm>
            <a:off x="6513788" y="365125"/>
            <a:ext cx="4840010" cy="1952744"/>
          </a:xfrm>
        </p:spPr>
        <p:txBody>
          <a:bodyPr>
            <a:normAutofit/>
          </a:bodyPr>
          <a:lstStyle/>
          <a:p>
            <a:r>
              <a:rPr lang="en-TR" dirty="0"/>
              <a:t>İş Paketi No : 2</a:t>
            </a:r>
          </a:p>
        </p:txBody>
      </p:sp>
      <p:sp>
        <p:nvSpPr>
          <p:cNvPr id="16" name="Freeform: Shape 15">
            <a:extLst>
              <a:ext uri="{FF2B5EF4-FFF2-40B4-BE49-F238E27FC236}">
                <a16:creationId xmlns:a16="http://schemas.microsoft.com/office/drawing/2014/main" id="{0C5F069E-AFE6-4825-8945-46F2918A50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6116569" cy="6858000"/>
          </a:xfrm>
          <a:custGeom>
            <a:avLst/>
            <a:gdLst>
              <a:gd name="connsiteX0" fmla="*/ 0 w 6116569"/>
              <a:gd name="connsiteY0" fmla="*/ 0 h 6879321"/>
              <a:gd name="connsiteX1" fmla="*/ 2935851 w 6116569"/>
              <a:gd name="connsiteY1" fmla="*/ 0 h 6879321"/>
              <a:gd name="connsiteX2" fmla="*/ 3238280 w 6116569"/>
              <a:gd name="connsiteY2" fmla="*/ 31980 h 6879321"/>
              <a:gd name="connsiteX3" fmla="*/ 3660541 w 6116569"/>
              <a:gd name="connsiteY3" fmla="*/ 550772 h 6879321"/>
              <a:gd name="connsiteX4" fmla="*/ 3808902 w 6116569"/>
              <a:gd name="connsiteY4" fmla="*/ 589860 h 6879321"/>
              <a:gd name="connsiteX5" fmla="*/ 4413762 w 6116569"/>
              <a:gd name="connsiteY5" fmla="*/ 625393 h 6879321"/>
              <a:gd name="connsiteX6" fmla="*/ 4567830 w 6116569"/>
              <a:gd name="connsiteY6" fmla="*/ 721333 h 6879321"/>
              <a:gd name="connsiteX7" fmla="*/ 4171247 w 6116569"/>
              <a:gd name="connsiteY7" fmla="*/ 792401 h 6879321"/>
              <a:gd name="connsiteX8" fmla="*/ 4376671 w 6116569"/>
              <a:gd name="connsiteY8" fmla="*/ 842148 h 6879321"/>
              <a:gd name="connsiteX9" fmla="*/ 4527887 w 6116569"/>
              <a:gd name="connsiteY9" fmla="*/ 813722 h 6879321"/>
              <a:gd name="connsiteX10" fmla="*/ 4633452 w 6116569"/>
              <a:gd name="connsiteY10" fmla="*/ 799508 h 6879321"/>
              <a:gd name="connsiteX11" fmla="*/ 4947293 w 6116569"/>
              <a:gd name="connsiteY11" fmla="*/ 870576 h 6879321"/>
              <a:gd name="connsiteX12" fmla="*/ 5263988 w 6116569"/>
              <a:gd name="connsiteY12" fmla="*/ 820828 h 6879321"/>
              <a:gd name="connsiteX13" fmla="*/ 5249723 w 6116569"/>
              <a:gd name="connsiteY13" fmla="*/ 895449 h 6879321"/>
              <a:gd name="connsiteX14" fmla="*/ 4744723 w 6116569"/>
              <a:gd name="connsiteY14" fmla="*/ 1197485 h 6879321"/>
              <a:gd name="connsiteX15" fmla="*/ 4767548 w 6116569"/>
              <a:gd name="connsiteY15" fmla="*/ 1346727 h 6879321"/>
              <a:gd name="connsiteX16" fmla="*/ 4539299 w 6116569"/>
              <a:gd name="connsiteY16" fmla="*/ 1421348 h 6879321"/>
              <a:gd name="connsiteX17" fmla="*/ 4607773 w 6116569"/>
              <a:gd name="connsiteY17" fmla="*/ 1485309 h 6879321"/>
              <a:gd name="connsiteX18" fmla="*/ 4579242 w 6116569"/>
              <a:gd name="connsiteY18" fmla="*/ 1535055 h 6879321"/>
              <a:gd name="connsiteX19" fmla="*/ 5278255 w 6116569"/>
              <a:gd name="connsiteY19" fmla="*/ 1609676 h 6879321"/>
              <a:gd name="connsiteX20" fmla="*/ 5771843 w 6116569"/>
              <a:gd name="connsiteY20" fmla="*/ 1630997 h 6879321"/>
              <a:gd name="connsiteX21" fmla="*/ 6105656 w 6116569"/>
              <a:gd name="connsiteY21" fmla="*/ 1748257 h 6879321"/>
              <a:gd name="connsiteX22" fmla="*/ 5691955 w 6116569"/>
              <a:gd name="connsiteY22" fmla="*/ 2167555 h 6879321"/>
              <a:gd name="connsiteX23" fmla="*/ 5475118 w 6116569"/>
              <a:gd name="connsiteY23" fmla="*/ 2348776 h 6879321"/>
              <a:gd name="connsiteX24" fmla="*/ 5826051 w 6116569"/>
              <a:gd name="connsiteY24" fmla="*/ 2291922 h 6879321"/>
              <a:gd name="connsiteX25" fmla="*/ 5552153 w 6116569"/>
              <a:gd name="connsiteY25" fmla="*/ 2597513 h 6879321"/>
              <a:gd name="connsiteX26" fmla="*/ 5603508 w 6116569"/>
              <a:gd name="connsiteY26" fmla="*/ 2647260 h 6879321"/>
              <a:gd name="connsiteX27" fmla="*/ 5700515 w 6116569"/>
              <a:gd name="connsiteY27" fmla="*/ 2679240 h 6879321"/>
              <a:gd name="connsiteX28" fmla="*/ 5246870 w 6116569"/>
              <a:gd name="connsiteY28" fmla="*/ 2888889 h 6879321"/>
              <a:gd name="connsiteX29" fmla="*/ 4836022 w 6116569"/>
              <a:gd name="connsiteY29" fmla="*/ 3169605 h 6879321"/>
              <a:gd name="connsiteX30" fmla="*/ 4736163 w 6116569"/>
              <a:gd name="connsiteY30" fmla="*/ 3233565 h 6879321"/>
              <a:gd name="connsiteX31" fmla="*/ 4853141 w 6116569"/>
              <a:gd name="connsiteY31" fmla="*/ 3233565 h 6879321"/>
              <a:gd name="connsiteX32" fmla="*/ 4944440 w 6116569"/>
              <a:gd name="connsiteY32" fmla="*/ 3226459 h 6879321"/>
              <a:gd name="connsiteX33" fmla="*/ 5109921 w 6116569"/>
              <a:gd name="connsiteY33" fmla="*/ 3283313 h 6879321"/>
              <a:gd name="connsiteX34" fmla="*/ 5694809 w 6116569"/>
              <a:gd name="connsiteY34" fmla="*/ 3141178 h 6879321"/>
              <a:gd name="connsiteX35" fmla="*/ 5566419 w 6116569"/>
              <a:gd name="connsiteY35" fmla="*/ 3301079 h 6879321"/>
              <a:gd name="connsiteX36" fmla="*/ 5415203 w 6116569"/>
              <a:gd name="connsiteY36" fmla="*/ 3397020 h 6879321"/>
              <a:gd name="connsiteX37" fmla="*/ 5612068 w 6116569"/>
              <a:gd name="connsiteY37" fmla="*/ 3432554 h 6879321"/>
              <a:gd name="connsiteX38" fmla="*/ 5206927 w 6116569"/>
              <a:gd name="connsiteY38" fmla="*/ 3599562 h 6879321"/>
              <a:gd name="connsiteX39" fmla="*/ 5301079 w 6116569"/>
              <a:gd name="connsiteY39" fmla="*/ 3723930 h 6879321"/>
              <a:gd name="connsiteX40" fmla="*/ 4507915 w 6116569"/>
              <a:gd name="connsiteY40" fmla="*/ 4306683 h 6879321"/>
              <a:gd name="connsiteX41" fmla="*/ 3982942 w 6116569"/>
              <a:gd name="connsiteY41" fmla="*/ 4587399 h 6879321"/>
              <a:gd name="connsiteX42" fmla="*/ 4185513 w 6116569"/>
              <a:gd name="connsiteY42" fmla="*/ 4541205 h 6879321"/>
              <a:gd name="connsiteX43" fmla="*/ 5212633 w 6116569"/>
              <a:gd name="connsiteY43" fmla="*/ 4455924 h 6879321"/>
              <a:gd name="connsiteX44" fmla="*/ 5312492 w 6116569"/>
              <a:gd name="connsiteY44" fmla="*/ 4473691 h 6879321"/>
              <a:gd name="connsiteX45" fmla="*/ 4596361 w 6116569"/>
              <a:gd name="connsiteY45" fmla="*/ 4818368 h 6879321"/>
              <a:gd name="connsiteX46" fmla="*/ 4873113 w 6116569"/>
              <a:gd name="connsiteY46" fmla="*/ 4885882 h 6879321"/>
              <a:gd name="connsiteX47" fmla="*/ 4935881 w 6116569"/>
              <a:gd name="connsiteY47" fmla="*/ 4914309 h 6879321"/>
              <a:gd name="connsiteX48" fmla="*/ 4873113 w 6116569"/>
              <a:gd name="connsiteY48" fmla="*/ 5003143 h 6879321"/>
              <a:gd name="connsiteX49" fmla="*/ 4721898 w 6116569"/>
              <a:gd name="connsiteY49" fmla="*/ 5095530 h 6879321"/>
              <a:gd name="connsiteX50" fmla="*/ 5132745 w 6116569"/>
              <a:gd name="connsiteY50" fmla="*/ 4949842 h 6879321"/>
              <a:gd name="connsiteX51" fmla="*/ 5101362 w 6116569"/>
              <a:gd name="connsiteY51" fmla="*/ 5081317 h 6879321"/>
              <a:gd name="connsiteX52" fmla="*/ 5138452 w 6116569"/>
              <a:gd name="connsiteY52" fmla="*/ 5198578 h 6879321"/>
              <a:gd name="connsiteX53" fmla="*/ 4904497 w 6116569"/>
              <a:gd name="connsiteY53" fmla="*/ 5362033 h 6879321"/>
              <a:gd name="connsiteX54" fmla="*/ 4579242 w 6116569"/>
              <a:gd name="connsiteY54" fmla="*/ 5674729 h 6879321"/>
              <a:gd name="connsiteX55" fmla="*/ 4253988 w 6116569"/>
              <a:gd name="connsiteY55" fmla="*/ 5884379 h 6879321"/>
              <a:gd name="connsiteX56" fmla="*/ 3985795 w 6116569"/>
              <a:gd name="connsiteY56" fmla="*/ 6069153 h 6879321"/>
              <a:gd name="connsiteX57" fmla="*/ 4231163 w 6116569"/>
              <a:gd name="connsiteY57" fmla="*/ 6030066 h 6879321"/>
              <a:gd name="connsiteX58" fmla="*/ 3814609 w 6116569"/>
              <a:gd name="connsiteY58" fmla="*/ 6317889 h 6879321"/>
              <a:gd name="connsiteX59" fmla="*/ 3751840 w 6116569"/>
              <a:gd name="connsiteY59" fmla="*/ 6339209 h 6879321"/>
              <a:gd name="connsiteX60" fmla="*/ 3089919 w 6116569"/>
              <a:gd name="connsiteY60" fmla="*/ 6563071 h 6879321"/>
              <a:gd name="connsiteX61" fmla="*/ 2961529 w 6116569"/>
              <a:gd name="connsiteY61" fmla="*/ 6662566 h 6879321"/>
              <a:gd name="connsiteX62" fmla="*/ 3107038 w 6116569"/>
              <a:gd name="connsiteY62" fmla="*/ 6673226 h 6879321"/>
              <a:gd name="connsiteX63" fmla="*/ 3594919 w 6116569"/>
              <a:gd name="connsiteY63" fmla="*/ 6591499 h 6879321"/>
              <a:gd name="connsiteX64" fmla="*/ 3261106 w 6116569"/>
              <a:gd name="connsiteY64" fmla="*/ 6726527 h 6879321"/>
              <a:gd name="connsiteX65" fmla="*/ 3620597 w 6116569"/>
              <a:gd name="connsiteY65" fmla="*/ 6740740 h 6879321"/>
              <a:gd name="connsiteX66" fmla="*/ 3703337 w 6116569"/>
              <a:gd name="connsiteY66" fmla="*/ 6826020 h 6879321"/>
              <a:gd name="connsiteX67" fmla="*/ 3689072 w 6116569"/>
              <a:gd name="connsiteY67" fmla="*/ 6879321 h 6879321"/>
              <a:gd name="connsiteX68" fmla="*/ 0 w 6116569"/>
              <a:gd name="connsiteY68" fmla="*/ 6879321 h 6879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descr="Rulo şeklinde ayrıntılı planlar">
            <a:extLst>
              <a:ext uri="{FF2B5EF4-FFF2-40B4-BE49-F238E27FC236}">
                <a16:creationId xmlns:a16="http://schemas.microsoft.com/office/drawing/2014/main" id="{C0E48BA2-8256-4A19-9FE9-142B396105D6}"/>
              </a:ext>
            </a:extLst>
          </p:cNvPr>
          <p:cNvPicPr>
            <a:picLocks noChangeAspect="1"/>
          </p:cNvPicPr>
          <p:nvPr/>
        </p:nvPicPr>
        <p:blipFill rotWithShape="1">
          <a:blip r:embed="rId3"/>
          <a:srcRect l="40467" r="-1" b="-1"/>
          <a:stretch/>
        </p:blipFill>
        <p:spPr>
          <a:xfrm>
            <a:off x="601134" y="1724448"/>
            <a:ext cx="3195204" cy="3582522"/>
          </a:xfrm>
          <a:prstGeom prst="rect">
            <a:avLst/>
          </a:prstGeom>
        </p:spPr>
      </p:pic>
      <p:sp>
        <p:nvSpPr>
          <p:cNvPr id="3" name="Content Placeholder 2">
            <a:extLst>
              <a:ext uri="{FF2B5EF4-FFF2-40B4-BE49-F238E27FC236}">
                <a16:creationId xmlns:a16="http://schemas.microsoft.com/office/drawing/2014/main" id="{6810E1CB-5974-07D4-7BAE-E8FDDF878051}"/>
              </a:ext>
            </a:extLst>
          </p:cNvPr>
          <p:cNvSpPr>
            <a:spLocks noGrp="1"/>
          </p:cNvSpPr>
          <p:nvPr>
            <p:ph idx="1"/>
          </p:nvPr>
        </p:nvSpPr>
        <p:spPr>
          <a:xfrm>
            <a:off x="6513788" y="2497257"/>
            <a:ext cx="4840010" cy="3679705"/>
          </a:xfrm>
        </p:spPr>
        <p:txBody>
          <a:bodyPr>
            <a:normAutofit/>
          </a:bodyPr>
          <a:lstStyle/>
          <a:p>
            <a:pPr marL="457200" lvl="1" indent="0">
              <a:buNone/>
            </a:pPr>
            <a:r>
              <a:rPr lang="en-TR" sz="2000" dirty="0"/>
              <a:t>İş Paketi Adı : </a:t>
            </a:r>
          </a:p>
          <a:p>
            <a:pPr marL="457200" lvl="1" indent="0">
              <a:buNone/>
            </a:pPr>
            <a:r>
              <a:rPr lang="en-US" sz="2000" dirty="0"/>
              <a:t>İP </a:t>
            </a:r>
            <a:r>
              <a:rPr lang="en-US" sz="2000" dirty="0" err="1"/>
              <a:t>Adı</a:t>
            </a:r>
            <a:r>
              <a:rPr lang="en-US" sz="2000" dirty="0"/>
              <a:t>: </a:t>
            </a:r>
            <a:r>
              <a:rPr lang="en-US" sz="2000" dirty="0" err="1"/>
              <a:t>Ön</a:t>
            </a:r>
            <a:r>
              <a:rPr lang="en-US" sz="2000" dirty="0"/>
              <a:t> </a:t>
            </a:r>
            <a:r>
              <a:rPr lang="en-US" sz="2000" dirty="0" err="1"/>
              <a:t>Araştırma</a:t>
            </a:r>
            <a:r>
              <a:rPr lang="en-US" sz="2000" dirty="0"/>
              <a:t> </a:t>
            </a:r>
            <a:r>
              <a:rPr lang="en-US" sz="2000" dirty="0" err="1"/>
              <a:t>ve</a:t>
            </a:r>
            <a:r>
              <a:rPr lang="en-US" sz="2000" dirty="0"/>
              <a:t> </a:t>
            </a:r>
            <a:r>
              <a:rPr lang="en-US" sz="2000" dirty="0" err="1"/>
              <a:t>Literatür</a:t>
            </a:r>
            <a:r>
              <a:rPr lang="en-US" sz="2000" dirty="0"/>
              <a:t> </a:t>
            </a:r>
            <a:r>
              <a:rPr lang="en-US" sz="2000" dirty="0" err="1"/>
              <a:t>Taraması</a:t>
            </a:r>
            <a:endParaRPr lang="en-US" sz="2000" dirty="0"/>
          </a:p>
          <a:p>
            <a:pPr marL="457200" lvl="1" indent="0">
              <a:buNone/>
            </a:pPr>
            <a:endParaRPr lang="en-US" sz="2000" dirty="0"/>
          </a:p>
          <a:p>
            <a:pPr marL="457200" lvl="1" indent="0">
              <a:buNone/>
            </a:pPr>
            <a:r>
              <a:rPr lang="en-US" sz="1800" b="1" i="0" u="none" strike="noStrike" dirty="0">
                <a:effectLst/>
                <a:latin typeface="Arial" panose="020B0604020202020204" pitchFamily="34" charset="0"/>
              </a:rPr>
              <a:t>İP </a:t>
            </a:r>
            <a:r>
              <a:rPr lang="en-US" sz="1800" b="1" i="0" u="none" strike="noStrike" dirty="0" err="1">
                <a:effectLst/>
                <a:latin typeface="Arial" panose="020B0604020202020204" pitchFamily="34" charset="0"/>
              </a:rPr>
              <a:t>Hedefi</a:t>
            </a:r>
            <a:r>
              <a:rPr lang="en-US" sz="1800" b="1" i="0" u="none" strike="noStrike" dirty="0">
                <a:effectLst/>
                <a:latin typeface="Arial" panose="020B0604020202020204" pitchFamily="34" charset="0"/>
              </a:rPr>
              <a:t>: </a:t>
            </a:r>
            <a:r>
              <a:rPr lang="en-US" sz="1800" b="0" i="0" u="none" strike="noStrike" dirty="0" err="1">
                <a:effectLst/>
                <a:latin typeface="Arial" panose="020B0604020202020204" pitchFamily="34" charset="0"/>
              </a:rPr>
              <a:t>Projeye</a:t>
            </a:r>
            <a:r>
              <a:rPr lang="en-US" sz="1800" b="0" i="0" u="none" strike="noStrike" dirty="0">
                <a:effectLst/>
                <a:latin typeface="Arial" panose="020B0604020202020204" pitchFamily="34" charset="0"/>
              </a:rPr>
              <a:t> </a:t>
            </a:r>
            <a:r>
              <a:rPr lang="en-US" sz="1800" b="0" i="0" u="none" strike="noStrike" dirty="0" err="1">
                <a:effectLst/>
                <a:latin typeface="Arial" panose="020B0604020202020204" pitchFamily="34" charset="0"/>
              </a:rPr>
              <a:t>konu</a:t>
            </a:r>
            <a:r>
              <a:rPr lang="en-US" sz="1800" b="0" i="0" u="none" strike="noStrike" dirty="0">
                <a:effectLst/>
                <a:latin typeface="Arial" panose="020B0604020202020204" pitchFamily="34" charset="0"/>
              </a:rPr>
              <a:t> </a:t>
            </a:r>
            <a:r>
              <a:rPr lang="en-US" sz="1800" b="0" i="0" u="none" strike="noStrike" dirty="0" err="1">
                <a:effectLst/>
                <a:latin typeface="Arial" panose="020B0604020202020204" pitchFamily="34" charset="0"/>
              </a:rPr>
              <a:t>olan</a:t>
            </a:r>
            <a:r>
              <a:rPr lang="en-US" sz="1800" b="0" i="0" u="none" strike="noStrike" dirty="0">
                <a:effectLst/>
                <a:latin typeface="Arial" panose="020B0604020202020204" pitchFamily="34" charset="0"/>
              </a:rPr>
              <a:t> </a:t>
            </a:r>
            <a:r>
              <a:rPr lang="en-US" sz="1800" b="0" i="0" u="none" strike="noStrike" dirty="0" err="1">
                <a:effectLst/>
                <a:latin typeface="Arial" panose="020B0604020202020204" pitchFamily="34" charset="0"/>
              </a:rPr>
              <a:t>alanla</a:t>
            </a:r>
            <a:r>
              <a:rPr lang="en-US" sz="1800" b="0" i="0" u="none" strike="noStrike" dirty="0">
                <a:effectLst/>
                <a:latin typeface="Arial" panose="020B0604020202020204" pitchFamily="34" charset="0"/>
              </a:rPr>
              <a:t> </a:t>
            </a:r>
            <a:r>
              <a:rPr lang="en-US" sz="1800" b="0" i="0" u="none" strike="noStrike" dirty="0" err="1">
                <a:effectLst/>
                <a:latin typeface="Arial" panose="020B0604020202020204" pitchFamily="34" charset="0"/>
              </a:rPr>
              <a:t>ilgili</a:t>
            </a:r>
            <a:r>
              <a:rPr lang="en-US" sz="1800" b="0" i="0" u="none" strike="noStrike" dirty="0">
                <a:effectLst/>
                <a:latin typeface="Arial" panose="020B0604020202020204" pitchFamily="34" charset="0"/>
              </a:rPr>
              <a:t> </a:t>
            </a:r>
            <a:r>
              <a:rPr lang="en-US" sz="1800" b="0" i="0" u="none" strike="noStrike" dirty="0" err="1">
                <a:effectLst/>
                <a:latin typeface="Arial" panose="020B0604020202020204" pitchFamily="34" charset="0"/>
              </a:rPr>
              <a:t>mevcut</a:t>
            </a:r>
            <a:r>
              <a:rPr lang="en-US" sz="1800" b="0" i="0" u="none" strike="noStrike" dirty="0">
                <a:effectLst/>
                <a:latin typeface="Arial" panose="020B0604020202020204" pitchFamily="34" charset="0"/>
              </a:rPr>
              <a:t> </a:t>
            </a:r>
            <a:r>
              <a:rPr lang="en-US" sz="1800" b="0" i="0" u="none" strike="noStrike" dirty="0" err="1">
                <a:effectLst/>
                <a:latin typeface="Arial" panose="020B0604020202020204" pitchFamily="34" charset="0"/>
              </a:rPr>
              <a:t>çalışmaların</a:t>
            </a:r>
            <a:r>
              <a:rPr lang="en-US" sz="1800" b="0" i="0" u="none" strike="noStrike" dirty="0">
                <a:effectLst/>
                <a:latin typeface="Arial" panose="020B0604020202020204" pitchFamily="34" charset="0"/>
              </a:rPr>
              <a:t> </a:t>
            </a:r>
            <a:r>
              <a:rPr lang="en-US" sz="1800" b="0" i="0" u="none" strike="noStrike" dirty="0" err="1">
                <a:effectLst/>
                <a:latin typeface="Arial" panose="020B0604020202020204" pitchFamily="34" charset="0"/>
              </a:rPr>
              <a:t>ve</a:t>
            </a:r>
            <a:r>
              <a:rPr lang="en-US" sz="1800" b="0" i="0" u="none" strike="noStrike" dirty="0">
                <a:effectLst/>
                <a:latin typeface="Arial" panose="020B0604020202020204" pitchFamily="34" charset="0"/>
              </a:rPr>
              <a:t> </a:t>
            </a:r>
            <a:r>
              <a:rPr lang="en-US" sz="1800" b="0" i="0" u="none" strike="noStrike" dirty="0" err="1">
                <a:effectLst/>
                <a:latin typeface="Arial" panose="020B0604020202020204" pitchFamily="34" charset="0"/>
              </a:rPr>
              <a:t>literatürün</a:t>
            </a:r>
            <a:r>
              <a:rPr lang="en-US" sz="1800" b="0" i="0" u="none" strike="noStrike" dirty="0">
                <a:effectLst/>
                <a:latin typeface="Arial" panose="020B0604020202020204" pitchFamily="34" charset="0"/>
              </a:rPr>
              <a:t> </a:t>
            </a:r>
            <a:r>
              <a:rPr lang="en-US" sz="1800" b="0" i="0" u="none" strike="noStrike" dirty="0" err="1">
                <a:effectLst/>
                <a:latin typeface="Arial" panose="020B0604020202020204" pitchFamily="34" charset="0"/>
              </a:rPr>
              <a:t>kapsamlı</a:t>
            </a:r>
            <a:r>
              <a:rPr lang="en-US" sz="1800" b="0" i="0" u="none" strike="noStrike" dirty="0">
                <a:effectLst/>
                <a:latin typeface="Arial" panose="020B0604020202020204" pitchFamily="34" charset="0"/>
              </a:rPr>
              <a:t> </a:t>
            </a:r>
            <a:r>
              <a:rPr lang="en-US" sz="1800" b="0" i="0" u="none" strike="noStrike" dirty="0" err="1">
                <a:effectLst/>
                <a:latin typeface="Arial" panose="020B0604020202020204" pitchFamily="34" charset="0"/>
              </a:rPr>
              <a:t>bir</a:t>
            </a:r>
            <a:r>
              <a:rPr lang="en-US" sz="1800" b="0" i="0" u="none" strike="noStrike" dirty="0">
                <a:effectLst/>
                <a:latin typeface="Arial" panose="020B0604020202020204" pitchFamily="34" charset="0"/>
              </a:rPr>
              <a:t> </a:t>
            </a:r>
            <a:r>
              <a:rPr lang="en-US" sz="1800" b="0" i="0" u="none" strike="noStrike" dirty="0" err="1">
                <a:effectLst/>
                <a:latin typeface="Arial" panose="020B0604020202020204" pitchFamily="34" charset="0"/>
              </a:rPr>
              <a:t>şekilde</a:t>
            </a:r>
            <a:r>
              <a:rPr lang="en-US" sz="1800" b="0" i="0" u="none" strike="noStrike" dirty="0">
                <a:effectLst/>
                <a:latin typeface="Arial" panose="020B0604020202020204" pitchFamily="34" charset="0"/>
              </a:rPr>
              <a:t> </a:t>
            </a:r>
            <a:r>
              <a:rPr lang="en-US" sz="1800" b="0" i="0" u="none" strike="noStrike" dirty="0" err="1">
                <a:effectLst/>
                <a:latin typeface="Arial" panose="020B0604020202020204" pitchFamily="34" charset="0"/>
              </a:rPr>
              <a:t>incelenmesi</a:t>
            </a:r>
            <a:r>
              <a:rPr lang="en-US" sz="1800" b="0" i="0" u="none" strike="noStrike" dirty="0">
                <a:effectLst/>
                <a:latin typeface="Arial" panose="020B0604020202020204" pitchFamily="34" charset="0"/>
              </a:rPr>
              <a:t>, </a:t>
            </a:r>
            <a:r>
              <a:rPr lang="en-US" sz="1800" b="0" i="0" u="none" strike="noStrike" dirty="0" err="1">
                <a:effectLst/>
                <a:latin typeface="Arial" panose="020B0604020202020204" pitchFamily="34" charset="0"/>
              </a:rPr>
              <a:t>projenin</a:t>
            </a:r>
            <a:r>
              <a:rPr lang="en-US" sz="1800" b="0" i="0" u="none" strike="noStrike" dirty="0">
                <a:effectLst/>
                <a:latin typeface="Arial" panose="020B0604020202020204" pitchFamily="34" charset="0"/>
              </a:rPr>
              <a:t> </a:t>
            </a:r>
            <a:r>
              <a:rPr lang="en-US" sz="1800" b="0" i="0" u="none" strike="noStrike" dirty="0" err="1">
                <a:effectLst/>
                <a:latin typeface="Arial" panose="020B0604020202020204" pitchFamily="34" charset="0"/>
              </a:rPr>
              <a:t>bilimsel</a:t>
            </a:r>
            <a:r>
              <a:rPr lang="en-US" sz="1800" b="0" i="0" u="none" strike="noStrike" dirty="0">
                <a:effectLst/>
                <a:latin typeface="Arial" panose="020B0604020202020204" pitchFamily="34" charset="0"/>
              </a:rPr>
              <a:t> </a:t>
            </a:r>
            <a:r>
              <a:rPr lang="en-US" sz="1800" b="0" i="0" u="none" strike="noStrike" dirty="0" err="1">
                <a:effectLst/>
                <a:latin typeface="Arial" panose="020B0604020202020204" pitchFamily="34" charset="0"/>
              </a:rPr>
              <a:t>temellerinin</a:t>
            </a:r>
            <a:r>
              <a:rPr lang="en-US" sz="1800" b="0" i="0" u="none" strike="noStrike" dirty="0">
                <a:effectLst/>
                <a:latin typeface="Arial" panose="020B0604020202020204" pitchFamily="34" charset="0"/>
              </a:rPr>
              <a:t> </a:t>
            </a:r>
            <a:r>
              <a:rPr lang="en-US" sz="1800" b="0" i="0" u="none" strike="noStrike" dirty="0" err="1">
                <a:effectLst/>
                <a:latin typeface="Arial" panose="020B0604020202020204" pitchFamily="34" charset="0"/>
              </a:rPr>
              <a:t>oluşturulması</a:t>
            </a:r>
            <a:r>
              <a:rPr lang="en-US" sz="1800" b="0" i="0" u="none" strike="noStrike" dirty="0">
                <a:effectLst/>
                <a:latin typeface="Arial" panose="020B0604020202020204" pitchFamily="34" charset="0"/>
              </a:rPr>
              <a:t>. </a:t>
            </a:r>
            <a:r>
              <a:rPr lang="en-US" sz="2000" dirty="0"/>
              <a:t> </a:t>
            </a:r>
            <a:endParaRPr lang="en-TR" sz="2000" dirty="0"/>
          </a:p>
        </p:txBody>
      </p:sp>
    </p:spTree>
    <p:extLst>
      <p:ext uri="{BB962C8B-B14F-4D97-AF65-F5344CB8AC3E}">
        <p14:creationId xmlns:p14="http://schemas.microsoft.com/office/powerpoint/2010/main" val="1401614981"/>
      </p:ext>
    </p:extLst>
  </p:cSld>
  <p:clrMapOvr>
    <a:overrideClrMapping bg1="dk1" tx1="lt1" bg2="dk2" tx2="lt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85F55C16-BC21-49EF-A4FF-C3155BB93B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8A03805-7386-EB23-6581-EEFEEB2A5BB6}"/>
              </a:ext>
            </a:extLst>
          </p:cNvPr>
          <p:cNvSpPr>
            <a:spLocks noGrp="1"/>
          </p:cNvSpPr>
          <p:nvPr>
            <p:ph type="title"/>
          </p:nvPr>
        </p:nvSpPr>
        <p:spPr>
          <a:xfrm>
            <a:off x="6513788" y="365125"/>
            <a:ext cx="4840010" cy="1952744"/>
          </a:xfrm>
        </p:spPr>
        <p:txBody>
          <a:bodyPr>
            <a:normAutofit/>
          </a:bodyPr>
          <a:lstStyle/>
          <a:p>
            <a:r>
              <a:rPr lang="en-TR" dirty="0"/>
              <a:t>İş Paketi No : 3</a:t>
            </a:r>
          </a:p>
        </p:txBody>
      </p:sp>
      <p:sp>
        <p:nvSpPr>
          <p:cNvPr id="16" name="Freeform: Shape 15">
            <a:extLst>
              <a:ext uri="{FF2B5EF4-FFF2-40B4-BE49-F238E27FC236}">
                <a16:creationId xmlns:a16="http://schemas.microsoft.com/office/drawing/2014/main" id="{0C5F069E-AFE6-4825-8945-46F2918A50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6116569" cy="6858000"/>
          </a:xfrm>
          <a:custGeom>
            <a:avLst/>
            <a:gdLst>
              <a:gd name="connsiteX0" fmla="*/ 0 w 6116569"/>
              <a:gd name="connsiteY0" fmla="*/ 0 h 6879321"/>
              <a:gd name="connsiteX1" fmla="*/ 2935851 w 6116569"/>
              <a:gd name="connsiteY1" fmla="*/ 0 h 6879321"/>
              <a:gd name="connsiteX2" fmla="*/ 3238280 w 6116569"/>
              <a:gd name="connsiteY2" fmla="*/ 31980 h 6879321"/>
              <a:gd name="connsiteX3" fmla="*/ 3660541 w 6116569"/>
              <a:gd name="connsiteY3" fmla="*/ 550772 h 6879321"/>
              <a:gd name="connsiteX4" fmla="*/ 3808902 w 6116569"/>
              <a:gd name="connsiteY4" fmla="*/ 589860 h 6879321"/>
              <a:gd name="connsiteX5" fmla="*/ 4413762 w 6116569"/>
              <a:gd name="connsiteY5" fmla="*/ 625393 h 6879321"/>
              <a:gd name="connsiteX6" fmla="*/ 4567830 w 6116569"/>
              <a:gd name="connsiteY6" fmla="*/ 721333 h 6879321"/>
              <a:gd name="connsiteX7" fmla="*/ 4171247 w 6116569"/>
              <a:gd name="connsiteY7" fmla="*/ 792401 h 6879321"/>
              <a:gd name="connsiteX8" fmla="*/ 4376671 w 6116569"/>
              <a:gd name="connsiteY8" fmla="*/ 842148 h 6879321"/>
              <a:gd name="connsiteX9" fmla="*/ 4527887 w 6116569"/>
              <a:gd name="connsiteY9" fmla="*/ 813722 h 6879321"/>
              <a:gd name="connsiteX10" fmla="*/ 4633452 w 6116569"/>
              <a:gd name="connsiteY10" fmla="*/ 799508 h 6879321"/>
              <a:gd name="connsiteX11" fmla="*/ 4947293 w 6116569"/>
              <a:gd name="connsiteY11" fmla="*/ 870576 h 6879321"/>
              <a:gd name="connsiteX12" fmla="*/ 5263988 w 6116569"/>
              <a:gd name="connsiteY12" fmla="*/ 820828 h 6879321"/>
              <a:gd name="connsiteX13" fmla="*/ 5249723 w 6116569"/>
              <a:gd name="connsiteY13" fmla="*/ 895449 h 6879321"/>
              <a:gd name="connsiteX14" fmla="*/ 4744723 w 6116569"/>
              <a:gd name="connsiteY14" fmla="*/ 1197485 h 6879321"/>
              <a:gd name="connsiteX15" fmla="*/ 4767548 w 6116569"/>
              <a:gd name="connsiteY15" fmla="*/ 1346727 h 6879321"/>
              <a:gd name="connsiteX16" fmla="*/ 4539299 w 6116569"/>
              <a:gd name="connsiteY16" fmla="*/ 1421348 h 6879321"/>
              <a:gd name="connsiteX17" fmla="*/ 4607773 w 6116569"/>
              <a:gd name="connsiteY17" fmla="*/ 1485309 h 6879321"/>
              <a:gd name="connsiteX18" fmla="*/ 4579242 w 6116569"/>
              <a:gd name="connsiteY18" fmla="*/ 1535055 h 6879321"/>
              <a:gd name="connsiteX19" fmla="*/ 5278255 w 6116569"/>
              <a:gd name="connsiteY19" fmla="*/ 1609676 h 6879321"/>
              <a:gd name="connsiteX20" fmla="*/ 5771843 w 6116569"/>
              <a:gd name="connsiteY20" fmla="*/ 1630997 h 6879321"/>
              <a:gd name="connsiteX21" fmla="*/ 6105656 w 6116569"/>
              <a:gd name="connsiteY21" fmla="*/ 1748257 h 6879321"/>
              <a:gd name="connsiteX22" fmla="*/ 5691955 w 6116569"/>
              <a:gd name="connsiteY22" fmla="*/ 2167555 h 6879321"/>
              <a:gd name="connsiteX23" fmla="*/ 5475118 w 6116569"/>
              <a:gd name="connsiteY23" fmla="*/ 2348776 h 6879321"/>
              <a:gd name="connsiteX24" fmla="*/ 5826051 w 6116569"/>
              <a:gd name="connsiteY24" fmla="*/ 2291922 h 6879321"/>
              <a:gd name="connsiteX25" fmla="*/ 5552153 w 6116569"/>
              <a:gd name="connsiteY25" fmla="*/ 2597513 h 6879321"/>
              <a:gd name="connsiteX26" fmla="*/ 5603508 w 6116569"/>
              <a:gd name="connsiteY26" fmla="*/ 2647260 h 6879321"/>
              <a:gd name="connsiteX27" fmla="*/ 5700515 w 6116569"/>
              <a:gd name="connsiteY27" fmla="*/ 2679240 h 6879321"/>
              <a:gd name="connsiteX28" fmla="*/ 5246870 w 6116569"/>
              <a:gd name="connsiteY28" fmla="*/ 2888889 h 6879321"/>
              <a:gd name="connsiteX29" fmla="*/ 4836022 w 6116569"/>
              <a:gd name="connsiteY29" fmla="*/ 3169605 h 6879321"/>
              <a:gd name="connsiteX30" fmla="*/ 4736163 w 6116569"/>
              <a:gd name="connsiteY30" fmla="*/ 3233565 h 6879321"/>
              <a:gd name="connsiteX31" fmla="*/ 4853141 w 6116569"/>
              <a:gd name="connsiteY31" fmla="*/ 3233565 h 6879321"/>
              <a:gd name="connsiteX32" fmla="*/ 4944440 w 6116569"/>
              <a:gd name="connsiteY32" fmla="*/ 3226459 h 6879321"/>
              <a:gd name="connsiteX33" fmla="*/ 5109921 w 6116569"/>
              <a:gd name="connsiteY33" fmla="*/ 3283313 h 6879321"/>
              <a:gd name="connsiteX34" fmla="*/ 5694809 w 6116569"/>
              <a:gd name="connsiteY34" fmla="*/ 3141178 h 6879321"/>
              <a:gd name="connsiteX35" fmla="*/ 5566419 w 6116569"/>
              <a:gd name="connsiteY35" fmla="*/ 3301079 h 6879321"/>
              <a:gd name="connsiteX36" fmla="*/ 5415203 w 6116569"/>
              <a:gd name="connsiteY36" fmla="*/ 3397020 h 6879321"/>
              <a:gd name="connsiteX37" fmla="*/ 5612068 w 6116569"/>
              <a:gd name="connsiteY37" fmla="*/ 3432554 h 6879321"/>
              <a:gd name="connsiteX38" fmla="*/ 5206927 w 6116569"/>
              <a:gd name="connsiteY38" fmla="*/ 3599562 h 6879321"/>
              <a:gd name="connsiteX39" fmla="*/ 5301079 w 6116569"/>
              <a:gd name="connsiteY39" fmla="*/ 3723930 h 6879321"/>
              <a:gd name="connsiteX40" fmla="*/ 4507915 w 6116569"/>
              <a:gd name="connsiteY40" fmla="*/ 4306683 h 6879321"/>
              <a:gd name="connsiteX41" fmla="*/ 3982942 w 6116569"/>
              <a:gd name="connsiteY41" fmla="*/ 4587399 h 6879321"/>
              <a:gd name="connsiteX42" fmla="*/ 4185513 w 6116569"/>
              <a:gd name="connsiteY42" fmla="*/ 4541205 h 6879321"/>
              <a:gd name="connsiteX43" fmla="*/ 5212633 w 6116569"/>
              <a:gd name="connsiteY43" fmla="*/ 4455924 h 6879321"/>
              <a:gd name="connsiteX44" fmla="*/ 5312492 w 6116569"/>
              <a:gd name="connsiteY44" fmla="*/ 4473691 h 6879321"/>
              <a:gd name="connsiteX45" fmla="*/ 4596361 w 6116569"/>
              <a:gd name="connsiteY45" fmla="*/ 4818368 h 6879321"/>
              <a:gd name="connsiteX46" fmla="*/ 4873113 w 6116569"/>
              <a:gd name="connsiteY46" fmla="*/ 4885882 h 6879321"/>
              <a:gd name="connsiteX47" fmla="*/ 4935881 w 6116569"/>
              <a:gd name="connsiteY47" fmla="*/ 4914309 h 6879321"/>
              <a:gd name="connsiteX48" fmla="*/ 4873113 w 6116569"/>
              <a:gd name="connsiteY48" fmla="*/ 5003143 h 6879321"/>
              <a:gd name="connsiteX49" fmla="*/ 4721898 w 6116569"/>
              <a:gd name="connsiteY49" fmla="*/ 5095530 h 6879321"/>
              <a:gd name="connsiteX50" fmla="*/ 5132745 w 6116569"/>
              <a:gd name="connsiteY50" fmla="*/ 4949842 h 6879321"/>
              <a:gd name="connsiteX51" fmla="*/ 5101362 w 6116569"/>
              <a:gd name="connsiteY51" fmla="*/ 5081317 h 6879321"/>
              <a:gd name="connsiteX52" fmla="*/ 5138452 w 6116569"/>
              <a:gd name="connsiteY52" fmla="*/ 5198578 h 6879321"/>
              <a:gd name="connsiteX53" fmla="*/ 4904497 w 6116569"/>
              <a:gd name="connsiteY53" fmla="*/ 5362033 h 6879321"/>
              <a:gd name="connsiteX54" fmla="*/ 4579242 w 6116569"/>
              <a:gd name="connsiteY54" fmla="*/ 5674729 h 6879321"/>
              <a:gd name="connsiteX55" fmla="*/ 4253988 w 6116569"/>
              <a:gd name="connsiteY55" fmla="*/ 5884379 h 6879321"/>
              <a:gd name="connsiteX56" fmla="*/ 3985795 w 6116569"/>
              <a:gd name="connsiteY56" fmla="*/ 6069153 h 6879321"/>
              <a:gd name="connsiteX57" fmla="*/ 4231163 w 6116569"/>
              <a:gd name="connsiteY57" fmla="*/ 6030066 h 6879321"/>
              <a:gd name="connsiteX58" fmla="*/ 3814609 w 6116569"/>
              <a:gd name="connsiteY58" fmla="*/ 6317889 h 6879321"/>
              <a:gd name="connsiteX59" fmla="*/ 3751840 w 6116569"/>
              <a:gd name="connsiteY59" fmla="*/ 6339209 h 6879321"/>
              <a:gd name="connsiteX60" fmla="*/ 3089919 w 6116569"/>
              <a:gd name="connsiteY60" fmla="*/ 6563071 h 6879321"/>
              <a:gd name="connsiteX61" fmla="*/ 2961529 w 6116569"/>
              <a:gd name="connsiteY61" fmla="*/ 6662566 h 6879321"/>
              <a:gd name="connsiteX62" fmla="*/ 3107038 w 6116569"/>
              <a:gd name="connsiteY62" fmla="*/ 6673226 h 6879321"/>
              <a:gd name="connsiteX63" fmla="*/ 3594919 w 6116569"/>
              <a:gd name="connsiteY63" fmla="*/ 6591499 h 6879321"/>
              <a:gd name="connsiteX64" fmla="*/ 3261106 w 6116569"/>
              <a:gd name="connsiteY64" fmla="*/ 6726527 h 6879321"/>
              <a:gd name="connsiteX65" fmla="*/ 3620597 w 6116569"/>
              <a:gd name="connsiteY65" fmla="*/ 6740740 h 6879321"/>
              <a:gd name="connsiteX66" fmla="*/ 3703337 w 6116569"/>
              <a:gd name="connsiteY66" fmla="*/ 6826020 h 6879321"/>
              <a:gd name="connsiteX67" fmla="*/ 3689072 w 6116569"/>
              <a:gd name="connsiteY67" fmla="*/ 6879321 h 6879321"/>
              <a:gd name="connsiteX68" fmla="*/ 0 w 6116569"/>
              <a:gd name="connsiteY68" fmla="*/ 6879321 h 6879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descr="Rulo şeklinde ayrıntılı planlar">
            <a:extLst>
              <a:ext uri="{FF2B5EF4-FFF2-40B4-BE49-F238E27FC236}">
                <a16:creationId xmlns:a16="http://schemas.microsoft.com/office/drawing/2014/main" id="{C0E48BA2-8256-4A19-9FE9-142B396105D6}"/>
              </a:ext>
            </a:extLst>
          </p:cNvPr>
          <p:cNvPicPr>
            <a:picLocks noChangeAspect="1"/>
          </p:cNvPicPr>
          <p:nvPr/>
        </p:nvPicPr>
        <p:blipFill rotWithShape="1">
          <a:blip r:embed="rId3"/>
          <a:srcRect l="40467" r="-1" b="-1"/>
          <a:stretch/>
        </p:blipFill>
        <p:spPr>
          <a:xfrm>
            <a:off x="601134" y="1724448"/>
            <a:ext cx="3195204" cy="3582522"/>
          </a:xfrm>
          <a:prstGeom prst="rect">
            <a:avLst/>
          </a:prstGeom>
        </p:spPr>
      </p:pic>
      <p:sp>
        <p:nvSpPr>
          <p:cNvPr id="3" name="Content Placeholder 2">
            <a:extLst>
              <a:ext uri="{FF2B5EF4-FFF2-40B4-BE49-F238E27FC236}">
                <a16:creationId xmlns:a16="http://schemas.microsoft.com/office/drawing/2014/main" id="{6810E1CB-5974-07D4-7BAE-E8FDDF878051}"/>
              </a:ext>
            </a:extLst>
          </p:cNvPr>
          <p:cNvSpPr>
            <a:spLocks noGrp="1"/>
          </p:cNvSpPr>
          <p:nvPr>
            <p:ph idx="1"/>
          </p:nvPr>
        </p:nvSpPr>
        <p:spPr>
          <a:xfrm>
            <a:off x="6513788" y="2497257"/>
            <a:ext cx="4840010" cy="3679705"/>
          </a:xfrm>
        </p:spPr>
        <p:txBody>
          <a:bodyPr>
            <a:normAutofit/>
          </a:bodyPr>
          <a:lstStyle/>
          <a:p>
            <a:pPr marL="457200" lvl="1" indent="0">
              <a:buNone/>
            </a:pPr>
            <a:r>
              <a:rPr lang="en-TR" sz="2000" dirty="0"/>
              <a:t>İş Paketi Adı : </a:t>
            </a:r>
          </a:p>
          <a:p>
            <a:pPr marL="457200" lvl="1" indent="0">
              <a:buNone/>
            </a:pPr>
            <a:r>
              <a:rPr lang="en-US" sz="2000" dirty="0"/>
              <a:t>İP </a:t>
            </a:r>
            <a:r>
              <a:rPr lang="en-US" sz="2000" dirty="0" err="1"/>
              <a:t>Adı</a:t>
            </a:r>
            <a:r>
              <a:rPr lang="en-US" sz="2000" dirty="0"/>
              <a:t>: </a:t>
            </a:r>
            <a:r>
              <a:rPr lang="en-US" sz="2000" dirty="0" err="1"/>
              <a:t>Araştırma</a:t>
            </a:r>
            <a:r>
              <a:rPr lang="en-US" sz="2000" dirty="0"/>
              <a:t> </a:t>
            </a:r>
            <a:r>
              <a:rPr lang="en-US" sz="2000" dirty="0" err="1"/>
              <a:t>Yönteminin</a:t>
            </a:r>
            <a:r>
              <a:rPr lang="en-US" sz="2000" dirty="0"/>
              <a:t> </a:t>
            </a:r>
            <a:r>
              <a:rPr lang="en-US" sz="2000" dirty="0" err="1"/>
              <a:t>Geliştirilmesi</a:t>
            </a:r>
            <a:r>
              <a:rPr lang="en-US" sz="2000" dirty="0"/>
              <a:t> </a:t>
            </a:r>
            <a:r>
              <a:rPr lang="en-US" sz="2000" dirty="0" err="1"/>
              <a:t>ve</a:t>
            </a:r>
            <a:r>
              <a:rPr lang="en-US" sz="2000" dirty="0"/>
              <a:t> Test </a:t>
            </a:r>
            <a:r>
              <a:rPr lang="en-US" sz="2000" dirty="0" err="1"/>
              <a:t>Edilmesi</a:t>
            </a:r>
            <a:r>
              <a:rPr lang="en-US" sz="2000" dirty="0"/>
              <a:t> </a:t>
            </a:r>
          </a:p>
          <a:p>
            <a:pPr marL="457200" lvl="1" indent="0">
              <a:buNone/>
            </a:pPr>
            <a:r>
              <a:rPr lang="en-US" sz="1800" b="1" i="0" u="none" strike="noStrike" dirty="0">
                <a:effectLst/>
                <a:latin typeface="Arial" panose="020B0604020202020204" pitchFamily="34" charset="0"/>
              </a:rPr>
              <a:t>İP </a:t>
            </a:r>
            <a:r>
              <a:rPr lang="en-US" sz="1800" b="1" i="0" u="none" strike="noStrike" dirty="0" err="1">
                <a:effectLst/>
                <a:latin typeface="Arial" panose="020B0604020202020204" pitchFamily="34" charset="0"/>
              </a:rPr>
              <a:t>Hedefi</a:t>
            </a:r>
            <a:r>
              <a:rPr lang="en-US" sz="1800" b="1" i="0" u="none" strike="noStrike" dirty="0">
                <a:effectLst/>
                <a:latin typeface="Arial" panose="020B0604020202020204" pitchFamily="34" charset="0"/>
              </a:rPr>
              <a:t>: </a:t>
            </a:r>
            <a:r>
              <a:rPr lang="en-US" sz="1800" b="1" i="0" u="none" strike="noStrike" dirty="0" err="1">
                <a:effectLst/>
                <a:latin typeface="Arial" panose="020B0604020202020204" pitchFamily="34" charset="0"/>
              </a:rPr>
              <a:t>Araştırma</a:t>
            </a:r>
            <a:r>
              <a:rPr lang="en-US" sz="1800" b="1" i="0" u="none" strike="noStrike" dirty="0">
                <a:effectLst/>
                <a:latin typeface="Arial" panose="020B0604020202020204" pitchFamily="34" charset="0"/>
              </a:rPr>
              <a:t> </a:t>
            </a:r>
            <a:r>
              <a:rPr lang="en-US" sz="1800" b="1" i="0" u="none" strike="noStrike" dirty="0" err="1">
                <a:effectLst/>
                <a:latin typeface="Arial" panose="020B0604020202020204" pitchFamily="34" charset="0"/>
              </a:rPr>
              <a:t>sorunlarına</a:t>
            </a:r>
            <a:r>
              <a:rPr lang="en-US" sz="1800" b="1" i="0" u="none" strike="noStrike" dirty="0">
                <a:effectLst/>
                <a:latin typeface="Arial" panose="020B0604020202020204" pitchFamily="34" charset="0"/>
              </a:rPr>
              <a:t> </a:t>
            </a:r>
            <a:r>
              <a:rPr lang="en-US" sz="1800" b="1" i="0" u="none" strike="noStrike" dirty="0" err="1">
                <a:effectLst/>
                <a:latin typeface="Arial" panose="020B0604020202020204" pitchFamily="34" charset="0"/>
              </a:rPr>
              <a:t>cevap</a:t>
            </a:r>
            <a:r>
              <a:rPr lang="en-US" sz="1800" b="1" i="0" u="none" strike="noStrike" dirty="0">
                <a:effectLst/>
                <a:latin typeface="Arial" panose="020B0604020202020204" pitchFamily="34" charset="0"/>
              </a:rPr>
              <a:t> </a:t>
            </a:r>
            <a:r>
              <a:rPr lang="en-US" sz="1800" b="1" i="0" u="none" strike="noStrike" dirty="0" err="1">
                <a:effectLst/>
                <a:latin typeface="Arial" panose="020B0604020202020204" pitchFamily="34" charset="0"/>
              </a:rPr>
              <a:t>bulmak</a:t>
            </a:r>
            <a:r>
              <a:rPr lang="en-US" sz="1800" b="1" i="0" u="none" strike="noStrike" dirty="0">
                <a:effectLst/>
                <a:latin typeface="Arial" panose="020B0604020202020204" pitchFamily="34" charset="0"/>
              </a:rPr>
              <a:t> </a:t>
            </a:r>
            <a:r>
              <a:rPr lang="en-US" sz="1800" b="1" i="0" u="none" strike="noStrike" dirty="0" err="1">
                <a:effectLst/>
                <a:latin typeface="Arial" panose="020B0604020202020204" pitchFamily="34" charset="0"/>
              </a:rPr>
              <a:t>için</a:t>
            </a:r>
            <a:r>
              <a:rPr lang="en-US" sz="1800" b="1" i="0" u="none" strike="noStrike" dirty="0">
                <a:effectLst/>
                <a:latin typeface="Arial" panose="020B0604020202020204" pitchFamily="34" charset="0"/>
              </a:rPr>
              <a:t> </a:t>
            </a:r>
            <a:r>
              <a:rPr lang="en-US" sz="1800" b="1" i="0" u="none" strike="noStrike" dirty="0" err="1">
                <a:effectLst/>
                <a:latin typeface="Arial" panose="020B0604020202020204" pitchFamily="34" charset="0"/>
              </a:rPr>
              <a:t>en</a:t>
            </a:r>
            <a:r>
              <a:rPr lang="en-US" sz="1800" b="1" i="0" u="none" strike="noStrike" dirty="0">
                <a:effectLst/>
                <a:latin typeface="Arial" panose="020B0604020202020204" pitchFamily="34" charset="0"/>
              </a:rPr>
              <a:t> </a:t>
            </a:r>
            <a:r>
              <a:rPr lang="en-US" sz="1800" b="1" i="0" u="none" strike="noStrike" dirty="0" err="1">
                <a:effectLst/>
                <a:latin typeface="Arial" panose="020B0604020202020204" pitchFamily="34" charset="0"/>
              </a:rPr>
              <a:t>uygun</a:t>
            </a:r>
            <a:r>
              <a:rPr lang="en-US" sz="1800" b="1" i="0" u="none" strike="noStrike" dirty="0">
                <a:effectLst/>
                <a:latin typeface="Arial" panose="020B0604020202020204" pitchFamily="34" charset="0"/>
              </a:rPr>
              <a:t> </a:t>
            </a:r>
            <a:r>
              <a:rPr lang="en-US" sz="1800" b="1" i="0" u="none" strike="noStrike" dirty="0" err="1">
                <a:effectLst/>
                <a:latin typeface="Arial" panose="020B0604020202020204" pitchFamily="34" charset="0"/>
              </a:rPr>
              <a:t>araştırma</a:t>
            </a:r>
            <a:r>
              <a:rPr lang="en-US" sz="1800" b="1" i="0" u="none" strike="noStrike" dirty="0">
                <a:effectLst/>
                <a:latin typeface="Arial" panose="020B0604020202020204" pitchFamily="34" charset="0"/>
              </a:rPr>
              <a:t> </a:t>
            </a:r>
            <a:r>
              <a:rPr lang="en-US" sz="1800" b="1" i="0" u="none" strike="noStrike" dirty="0" err="1">
                <a:effectLst/>
                <a:latin typeface="Arial" panose="020B0604020202020204" pitchFamily="34" charset="0"/>
              </a:rPr>
              <a:t>yöntemlerinin</a:t>
            </a:r>
            <a:r>
              <a:rPr lang="en-US" sz="1800" b="1" i="0" u="none" strike="noStrike" dirty="0">
                <a:effectLst/>
                <a:latin typeface="Arial" panose="020B0604020202020204" pitchFamily="34" charset="0"/>
              </a:rPr>
              <a:t> </a:t>
            </a:r>
            <a:r>
              <a:rPr lang="en-US" sz="1800" b="1" i="0" u="none" strike="noStrike" dirty="0" err="1">
                <a:effectLst/>
                <a:latin typeface="Arial" panose="020B0604020202020204" pitchFamily="34" charset="0"/>
              </a:rPr>
              <a:t>seçilmesi</a:t>
            </a:r>
            <a:r>
              <a:rPr lang="en-US" sz="1800" b="1" i="0" u="none" strike="noStrike" dirty="0">
                <a:effectLst/>
                <a:latin typeface="Arial" panose="020B0604020202020204" pitchFamily="34" charset="0"/>
              </a:rPr>
              <a:t>, </a:t>
            </a:r>
            <a:r>
              <a:rPr lang="en-US" sz="1800" b="1" i="0" u="none" strike="noStrike" dirty="0" err="1">
                <a:effectLst/>
                <a:latin typeface="Arial" panose="020B0604020202020204" pitchFamily="34" charset="0"/>
              </a:rPr>
              <a:t>geliştirilmesi</a:t>
            </a:r>
            <a:r>
              <a:rPr lang="en-US" sz="1800" b="1" i="0" u="none" strike="noStrike" dirty="0">
                <a:effectLst/>
                <a:latin typeface="Arial" panose="020B0604020202020204" pitchFamily="34" charset="0"/>
              </a:rPr>
              <a:t> </a:t>
            </a:r>
            <a:r>
              <a:rPr lang="en-US" sz="1800" b="1" i="0" u="none" strike="noStrike" dirty="0" err="1">
                <a:effectLst/>
                <a:latin typeface="Arial" panose="020B0604020202020204" pitchFamily="34" charset="0"/>
              </a:rPr>
              <a:t>ve</a:t>
            </a:r>
            <a:r>
              <a:rPr lang="en-US" sz="1800" b="1" i="0" u="none" strike="noStrike" dirty="0">
                <a:effectLst/>
                <a:latin typeface="Arial" panose="020B0604020202020204" pitchFamily="34" charset="0"/>
              </a:rPr>
              <a:t> test </a:t>
            </a:r>
            <a:r>
              <a:rPr lang="en-US" sz="1800" b="1" i="0" u="none" strike="noStrike" dirty="0" err="1">
                <a:effectLst/>
                <a:latin typeface="Arial" panose="020B0604020202020204" pitchFamily="34" charset="0"/>
              </a:rPr>
              <a:t>edilerek</a:t>
            </a:r>
            <a:r>
              <a:rPr lang="en-US" sz="1800" b="1" i="0" u="none" strike="noStrike" dirty="0">
                <a:effectLst/>
                <a:latin typeface="Arial" panose="020B0604020202020204" pitchFamily="34" charset="0"/>
              </a:rPr>
              <a:t> </a:t>
            </a:r>
            <a:r>
              <a:rPr lang="en-US" sz="1800" b="1" i="0" u="none" strike="noStrike" dirty="0" err="1">
                <a:effectLst/>
                <a:latin typeface="Arial" panose="020B0604020202020204" pitchFamily="34" charset="0"/>
              </a:rPr>
              <a:t>uygulanabilirliğinin</a:t>
            </a:r>
            <a:r>
              <a:rPr lang="en-US" sz="1800" b="1" i="0" u="none" strike="noStrike" dirty="0">
                <a:effectLst/>
                <a:latin typeface="Arial" panose="020B0604020202020204" pitchFamily="34" charset="0"/>
              </a:rPr>
              <a:t> </a:t>
            </a:r>
            <a:r>
              <a:rPr lang="en-US" sz="1800" b="1" i="0" u="none" strike="noStrike" dirty="0" err="1">
                <a:effectLst/>
                <a:latin typeface="Arial" panose="020B0604020202020204" pitchFamily="34" charset="0"/>
              </a:rPr>
              <a:t>doğrulanması</a:t>
            </a:r>
            <a:r>
              <a:rPr lang="en-US" sz="1800" b="1" i="0" u="none" strike="noStrike" dirty="0">
                <a:effectLst/>
                <a:latin typeface="Arial" panose="020B0604020202020204" pitchFamily="34" charset="0"/>
              </a:rPr>
              <a:t>. </a:t>
            </a:r>
            <a:r>
              <a:rPr lang="en-US" sz="2000" dirty="0"/>
              <a:t> </a:t>
            </a:r>
            <a:endParaRPr lang="en-TR" sz="2000" dirty="0"/>
          </a:p>
        </p:txBody>
      </p:sp>
    </p:spTree>
    <p:extLst>
      <p:ext uri="{BB962C8B-B14F-4D97-AF65-F5344CB8AC3E}">
        <p14:creationId xmlns:p14="http://schemas.microsoft.com/office/powerpoint/2010/main" val="1703569387"/>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1B06E847-E7F9-B706-2360-DE8F4321FD95}"/>
              </a:ext>
            </a:extLst>
          </p:cNvPr>
          <p:cNvSpPr>
            <a:spLocks noGrp="1"/>
          </p:cNvSpPr>
          <p:nvPr>
            <p:ph type="title"/>
          </p:nvPr>
        </p:nvSpPr>
        <p:spPr>
          <a:xfrm>
            <a:off x="838201" y="365125"/>
            <a:ext cx="5251316" cy="1807305"/>
          </a:xfrm>
        </p:spPr>
        <p:txBody>
          <a:bodyPr>
            <a:normAutofit/>
          </a:bodyPr>
          <a:lstStyle/>
          <a:p>
            <a:r>
              <a:rPr lang="tr-TR" b="1">
                <a:ea typeface="+mj-lt"/>
                <a:cs typeface="+mj-lt"/>
              </a:rPr>
              <a:t>Giriş</a:t>
            </a:r>
            <a:endParaRPr lang="tr-TR">
              <a:ea typeface="+mj-lt"/>
              <a:cs typeface="+mj-lt"/>
            </a:endParaRPr>
          </a:p>
        </p:txBody>
      </p:sp>
      <p:sp>
        <p:nvSpPr>
          <p:cNvPr id="3" name="İçerik Yer Tutucusu 2">
            <a:extLst>
              <a:ext uri="{FF2B5EF4-FFF2-40B4-BE49-F238E27FC236}">
                <a16:creationId xmlns:a16="http://schemas.microsoft.com/office/drawing/2014/main" id="{185A8EC7-F2D9-6CAE-8C3A-278AB3D1A9AD}"/>
              </a:ext>
            </a:extLst>
          </p:cNvPr>
          <p:cNvSpPr>
            <a:spLocks noGrp="1"/>
          </p:cNvSpPr>
          <p:nvPr>
            <p:ph idx="1"/>
          </p:nvPr>
        </p:nvSpPr>
        <p:spPr>
          <a:xfrm>
            <a:off x="838200" y="2333297"/>
            <a:ext cx="4619621" cy="3843666"/>
          </a:xfrm>
        </p:spPr>
        <p:txBody>
          <a:bodyPr vert="horz" lIns="91440" tIns="45720" rIns="91440" bIns="45720" rtlCol="0">
            <a:normAutofit/>
          </a:bodyPr>
          <a:lstStyle/>
          <a:p>
            <a:r>
              <a:rPr lang="tr-TR" sz="2000" dirty="0">
                <a:ea typeface="+mn-lt"/>
                <a:cs typeface="+mn-lt"/>
              </a:rPr>
              <a:t>Sağlık Sektörü ve LLM</a:t>
            </a:r>
          </a:p>
          <a:p>
            <a:pPr lvl="1"/>
            <a:r>
              <a:rPr lang="tr-TR" sz="1600" dirty="0">
                <a:ea typeface="+mn-lt"/>
                <a:cs typeface="+mn-lt"/>
              </a:rPr>
              <a:t>Hasta İletişimi</a:t>
            </a:r>
          </a:p>
          <a:p>
            <a:pPr lvl="1"/>
            <a:r>
              <a:rPr lang="tr-TR" sz="1600" dirty="0">
                <a:ea typeface="+mn-lt"/>
                <a:cs typeface="+mn-lt"/>
              </a:rPr>
              <a:t>Karar verme (Teşhis)</a:t>
            </a:r>
          </a:p>
          <a:p>
            <a:pPr lvl="1"/>
            <a:r>
              <a:rPr lang="tr-TR" sz="1600" dirty="0">
                <a:ea typeface="+mn-lt"/>
                <a:cs typeface="+mn-lt"/>
              </a:rPr>
              <a:t>Tıbbi Araştırmalar</a:t>
            </a:r>
          </a:p>
          <a:p>
            <a:pPr lvl="1"/>
            <a:r>
              <a:rPr lang="tr-TR" sz="1600" dirty="0">
                <a:ea typeface="+mn-lt"/>
                <a:cs typeface="+mn-lt"/>
              </a:rPr>
              <a:t>Hasta Takibi</a:t>
            </a:r>
          </a:p>
          <a:p>
            <a:pPr lvl="1"/>
            <a:endParaRPr lang="tr-TR" sz="1600" dirty="0">
              <a:ea typeface="+mn-lt"/>
              <a:cs typeface="+mn-lt"/>
            </a:endParaRPr>
          </a:p>
          <a:p>
            <a:pPr lvl="1"/>
            <a:r>
              <a:rPr lang="tr-TR" sz="1600" dirty="0">
                <a:ea typeface="+mn-lt"/>
                <a:cs typeface="+mn-lt"/>
              </a:rPr>
              <a:t>Etik</a:t>
            </a:r>
          </a:p>
          <a:p>
            <a:pPr lvl="1"/>
            <a:r>
              <a:rPr lang="tr-TR" sz="1600" dirty="0">
                <a:ea typeface="+mn-lt"/>
                <a:cs typeface="+mn-lt"/>
              </a:rPr>
              <a:t>Mahremiyet</a:t>
            </a:r>
          </a:p>
        </p:txBody>
      </p:sp>
      <p:pic>
        <p:nvPicPr>
          <p:cNvPr id="4" name="Resim 3" descr="ChatGPT - Vikipedi">
            <a:extLst>
              <a:ext uri="{FF2B5EF4-FFF2-40B4-BE49-F238E27FC236}">
                <a16:creationId xmlns:a16="http://schemas.microsoft.com/office/drawing/2014/main" id="{B043D8AA-B4E9-C28C-F224-612E242DD103}"/>
              </a:ext>
            </a:extLst>
          </p:cNvPr>
          <p:cNvPicPr>
            <a:picLocks noChangeAspect="1"/>
          </p:cNvPicPr>
          <p:nvPr/>
        </p:nvPicPr>
        <p:blipFill rotWithShape="1">
          <a:blip r:embed="rId3"/>
          <a:srcRect l="6551" r="6503"/>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20681416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85F55C16-BC21-49EF-A4FF-C3155BB93B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8A03805-7386-EB23-6581-EEFEEB2A5BB6}"/>
              </a:ext>
            </a:extLst>
          </p:cNvPr>
          <p:cNvSpPr>
            <a:spLocks noGrp="1"/>
          </p:cNvSpPr>
          <p:nvPr>
            <p:ph type="title"/>
          </p:nvPr>
        </p:nvSpPr>
        <p:spPr>
          <a:xfrm>
            <a:off x="6513788" y="365125"/>
            <a:ext cx="4840010" cy="1952744"/>
          </a:xfrm>
        </p:spPr>
        <p:txBody>
          <a:bodyPr>
            <a:normAutofit/>
          </a:bodyPr>
          <a:lstStyle/>
          <a:p>
            <a:r>
              <a:rPr lang="en-TR" dirty="0"/>
              <a:t>İş Paketi No : 4</a:t>
            </a:r>
          </a:p>
        </p:txBody>
      </p:sp>
      <p:sp>
        <p:nvSpPr>
          <p:cNvPr id="16" name="Freeform: Shape 15">
            <a:extLst>
              <a:ext uri="{FF2B5EF4-FFF2-40B4-BE49-F238E27FC236}">
                <a16:creationId xmlns:a16="http://schemas.microsoft.com/office/drawing/2014/main" id="{0C5F069E-AFE6-4825-8945-46F2918A50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6116569" cy="6858000"/>
          </a:xfrm>
          <a:custGeom>
            <a:avLst/>
            <a:gdLst>
              <a:gd name="connsiteX0" fmla="*/ 0 w 6116569"/>
              <a:gd name="connsiteY0" fmla="*/ 0 h 6879321"/>
              <a:gd name="connsiteX1" fmla="*/ 2935851 w 6116569"/>
              <a:gd name="connsiteY1" fmla="*/ 0 h 6879321"/>
              <a:gd name="connsiteX2" fmla="*/ 3238280 w 6116569"/>
              <a:gd name="connsiteY2" fmla="*/ 31980 h 6879321"/>
              <a:gd name="connsiteX3" fmla="*/ 3660541 w 6116569"/>
              <a:gd name="connsiteY3" fmla="*/ 550772 h 6879321"/>
              <a:gd name="connsiteX4" fmla="*/ 3808902 w 6116569"/>
              <a:gd name="connsiteY4" fmla="*/ 589860 h 6879321"/>
              <a:gd name="connsiteX5" fmla="*/ 4413762 w 6116569"/>
              <a:gd name="connsiteY5" fmla="*/ 625393 h 6879321"/>
              <a:gd name="connsiteX6" fmla="*/ 4567830 w 6116569"/>
              <a:gd name="connsiteY6" fmla="*/ 721333 h 6879321"/>
              <a:gd name="connsiteX7" fmla="*/ 4171247 w 6116569"/>
              <a:gd name="connsiteY7" fmla="*/ 792401 h 6879321"/>
              <a:gd name="connsiteX8" fmla="*/ 4376671 w 6116569"/>
              <a:gd name="connsiteY8" fmla="*/ 842148 h 6879321"/>
              <a:gd name="connsiteX9" fmla="*/ 4527887 w 6116569"/>
              <a:gd name="connsiteY9" fmla="*/ 813722 h 6879321"/>
              <a:gd name="connsiteX10" fmla="*/ 4633452 w 6116569"/>
              <a:gd name="connsiteY10" fmla="*/ 799508 h 6879321"/>
              <a:gd name="connsiteX11" fmla="*/ 4947293 w 6116569"/>
              <a:gd name="connsiteY11" fmla="*/ 870576 h 6879321"/>
              <a:gd name="connsiteX12" fmla="*/ 5263988 w 6116569"/>
              <a:gd name="connsiteY12" fmla="*/ 820828 h 6879321"/>
              <a:gd name="connsiteX13" fmla="*/ 5249723 w 6116569"/>
              <a:gd name="connsiteY13" fmla="*/ 895449 h 6879321"/>
              <a:gd name="connsiteX14" fmla="*/ 4744723 w 6116569"/>
              <a:gd name="connsiteY14" fmla="*/ 1197485 h 6879321"/>
              <a:gd name="connsiteX15" fmla="*/ 4767548 w 6116569"/>
              <a:gd name="connsiteY15" fmla="*/ 1346727 h 6879321"/>
              <a:gd name="connsiteX16" fmla="*/ 4539299 w 6116569"/>
              <a:gd name="connsiteY16" fmla="*/ 1421348 h 6879321"/>
              <a:gd name="connsiteX17" fmla="*/ 4607773 w 6116569"/>
              <a:gd name="connsiteY17" fmla="*/ 1485309 h 6879321"/>
              <a:gd name="connsiteX18" fmla="*/ 4579242 w 6116569"/>
              <a:gd name="connsiteY18" fmla="*/ 1535055 h 6879321"/>
              <a:gd name="connsiteX19" fmla="*/ 5278255 w 6116569"/>
              <a:gd name="connsiteY19" fmla="*/ 1609676 h 6879321"/>
              <a:gd name="connsiteX20" fmla="*/ 5771843 w 6116569"/>
              <a:gd name="connsiteY20" fmla="*/ 1630997 h 6879321"/>
              <a:gd name="connsiteX21" fmla="*/ 6105656 w 6116569"/>
              <a:gd name="connsiteY21" fmla="*/ 1748257 h 6879321"/>
              <a:gd name="connsiteX22" fmla="*/ 5691955 w 6116569"/>
              <a:gd name="connsiteY22" fmla="*/ 2167555 h 6879321"/>
              <a:gd name="connsiteX23" fmla="*/ 5475118 w 6116569"/>
              <a:gd name="connsiteY23" fmla="*/ 2348776 h 6879321"/>
              <a:gd name="connsiteX24" fmla="*/ 5826051 w 6116569"/>
              <a:gd name="connsiteY24" fmla="*/ 2291922 h 6879321"/>
              <a:gd name="connsiteX25" fmla="*/ 5552153 w 6116569"/>
              <a:gd name="connsiteY25" fmla="*/ 2597513 h 6879321"/>
              <a:gd name="connsiteX26" fmla="*/ 5603508 w 6116569"/>
              <a:gd name="connsiteY26" fmla="*/ 2647260 h 6879321"/>
              <a:gd name="connsiteX27" fmla="*/ 5700515 w 6116569"/>
              <a:gd name="connsiteY27" fmla="*/ 2679240 h 6879321"/>
              <a:gd name="connsiteX28" fmla="*/ 5246870 w 6116569"/>
              <a:gd name="connsiteY28" fmla="*/ 2888889 h 6879321"/>
              <a:gd name="connsiteX29" fmla="*/ 4836022 w 6116569"/>
              <a:gd name="connsiteY29" fmla="*/ 3169605 h 6879321"/>
              <a:gd name="connsiteX30" fmla="*/ 4736163 w 6116569"/>
              <a:gd name="connsiteY30" fmla="*/ 3233565 h 6879321"/>
              <a:gd name="connsiteX31" fmla="*/ 4853141 w 6116569"/>
              <a:gd name="connsiteY31" fmla="*/ 3233565 h 6879321"/>
              <a:gd name="connsiteX32" fmla="*/ 4944440 w 6116569"/>
              <a:gd name="connsiteY32" fmla="*/ 3226459 h 6879321"/>
              <a:gd name="connsiteX33" fmla="*/ 5109921 w 6116569"/>
              <a:gd name="connsiteY33" fmla="*/ 3283313 h 6879321"/>
              <a:gd name="connsiteX34" fmla="*/ 5694809 w 6116569"/>
              <a:gd name="connsiteY34" fmla="*/ 3141178 h 6879321"/>
              <a:gd name="connsiteX35" fmla="*/ 5566419 w 6116569"/>
              <a:gd name="connsiteY35" fmla="*/ 3301079 h 6879321"/>
              <a:gd name="connsiteX36" fmla="*/ 5415203 w 6116569"/>
              <a:gd name="connsiteY36" fmla="*/ 3397020 h 6879321"/>
              <a:gd name="connsiteX37" fmla="*/ 5612068 w 6116569"/>
              <a:gd name="connsiteY37" fmla="*/ 3432554 h 6879321"/>
              <a:gd name="connsiteX38" fmla="*/ 5206927 w 6116569"/>
              <a:gd name="connsiteY38" fmla="*/ 3599562 h 6879321"/>
              <a:gd name="connsiteX39" fmla="*/ 5301079 w 6116569"/>
              <a:gd name="connsiteY39" fmla="*/ 3723930 h 6879321"/>
              <a:gd name="connsiteX40" fmla="*/ 4507915 w 6116569"/>
              <a:gd name="connsiteY40" fmla="*/ 4306683 h 6879321"/>
              <a:gd name="connsiteX41" fmla="*/ 3982942 w 6116569"/>
              <a:gd name="connsiteY41" fmla="*/ 4587399 h 6879321"/>
              <a:gd name="connsiteX42" fmla="*/ 4185513 w 6116569"/>
              <a:gd name="connsiteY42" fmla="*/ 4541205 h 6879321"/>
              <a:gd name="connsiteX43" fmla="*/ 5212633 w 6116569"/>
              <a:gd name="connsiteY43" fmla="*/ 4455924 h 6879321"/>
              <a:gd name="connsiteX44" fmla="*/ 5312492 w 6116569"/>
              <a:gd name="connsiteY44" fmla="*/ 4473691 h 6879321"/>
              <a:gd name="connsiteX45" fmla="*/ 4596361 w 6116569"/>
              <a:gd name="connsiteY45" fmla="*/ 4818368 h 6879321"/>
              <a:gd name="connsiteX46" fmla="*/ 4873113 w 6116569"/>
              <a:gd name="connsiteY46" fmla="*/ 4885882 h 6879321"/>
              <a:gd name="connsiteX47" fmla="*/ 4935881 w 6116569"/>
              <a:gd name="connsiteY47" fmla="*/ 4914309 h 6879321"/>
              <a:gd name="connsiteX48" fmla="*/ 4873113 w 6116569"/>
              <a:gd name="connsiteY48" fmla="*/ 5003143 h 6879321"/>
              <a:gd name="connsiteX49" fmla="*/ 4721898 w 6116569"/>
              <a:gd name="connsiteY49" fmla="*/ 5095530 h 6879321"/>
              <a:gd name="connsiteX50" fmla="*/ 5132745 w 6116569"/>
              <a:gd name="connsiteY50" fmla="*/ 4949842 h 6879321"/>
              <a:gd name="connsiteX51" fmla="*/ 5101362 w 6116569"/>
              <a:gd name="connsiteY51" fmla="*/ 5081317 h 6879321"/>
              <a:gd name="connsiteX52" fmla="*/ 5138452 w 6116569"/>
              <a:gd name="connsiteY52" fmla="*/ 5198578 h 6879321"/>
              <a:gd name="connsiteX53" fmla="*/ 4904497 w 6116569"/>
              <a:gd name="connsiteY53" fmla="*/ 5362033 h 6879321"/>
              <a:gd name="connsiteX54" fmla="*/ 4579242 w 6116569"/>
              <a:gd name="connsiteY54" fmla="*/ 5674729 h 6879321"/>
              <a:gd name="connsiteX55" fmla="*/ 4253988 w 6116569"/>
              <a:gd name="connsiteY55" fmla="*/ 5884379 h 6879321"/>
              <a:gd name="connsiteX56" fmla="*/ 3985795 w 6116569"/>
              <a:gd name="connsiteY56" fmla="*/ 6069153 h 6879321"/>
              <a:gd name="connsiteX57" fmla="*/ 4231163 w 6116569"/>
              <a:gd name="connsiteY57" fmla="*/ 6030066 h 6879321"/>
              <a:gd name="connsiteX58" fmla="*/ 3814609 w 6116569"/>
              <a:gd name="connsiteY58" fmla="*/ 6317889 h 6879321"/>
              <a:gd name="connsiteX59" fmla="*/ 3751840 w 6116569"/>
              <a:gd name="connsiteY59" fmla="*/ 6339209 h 6879321"/>
              <a:gd name="connsiteX60" fmla="*/ 3089919 w 6116569"/>
              <a:gd name="connsiteY60" fmla="*/ 6563071 h 6879321"/>
              <a:gd name="connsiteX61" fmla="*/ 2961529 w 6116569"/>
              <a:gd name="connsiteY61" fmla="*/ 6662566 h 6879321"/>
              <a:gd name="connsiteX62" fmla="*/ 3107038 w 6116569"/>
              <a:gd name="connsiteY62" fmla="*/ 6673226 h 6879321"/>
              <a:gd name="connsiteX63" fmla="*/ 3594919 w 6116569"/>
              <a:gd name="connsiteY63" fmla="*/ 6591499 h 6879321"/>
              <a:gd name="connsiteX64" fmla="*/ 3261106 w 6116569"/>
              <a:gd name="connsiteY64" fmla="*/ 6726527 h 6879321"/>
              <a:gd name="connsiteX65" fmla="*/ 3620597 w 6116569"/>
              <a:gd name="connsiteY65" fmla="*/ 6740740 h 6879321"/>
              <a:gd name="connsiteX66" fmla="*/ 3703337 w 6116569"/>
              <a:gd name="connsiteY66" fmla="*/ 6826020 h 6879321"/>
              <a:gd name="connsiteX67" fmla="*/ 3689072 w 6116569"/>
              <a:gd name="connsiteY67" fmla="*/ 6879321 h 6879321"/>
              <a:gd name="connsiteX68" fmla="*/ 0 w 6116569"/>
              <a:gd name="connsiteY68" fmla="*/ 6879321 h 6879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descr="Rulo şeklinde ayrıntılı planlar">
            <a:extLst>
              <a:ext uri="{FF2B5EF4-FFF2-40B4-BE49-F238E27FC236}">
                <a16:creationId xmlns:a16="http://schemas.microsoft.com/office/drawing/2014/main" id="{C0E48BA2-8256-4A19-9FE9-142B396105D6}"/>
              </a:ext>
            </a:extLst>
          </p:cNvPr>
          <p:cNvPicPr>
            <a:picLocks noChangeAspect="1"/>
          </p:cNvPicPr>
          <p:nvPr/>
        </p:nvPicPr>
        <p:blipFill rotWithShape="1">
          <a:blip r:embed="rId3"/>
          <a:srcRect l="40467" r="-1" b="-1"/>
          <a:stretch/>
        </p:blipFill>
        <p:spPr>
          <a:xfrm>
            <a:off x="601134" y="1724448"/>
            <a:ext cx="3195204" cy="3582522"/>
          </a:xfrm>
          <a:prstGeom prst="rect">
            <a:avLst/>
          </a:prstGeom>
        </p:spPr>
      </p:pic>
      <p:sp>
        <p:nvSpPr>
          <p:cNvPr id="3" name="Content Placeholder 2">
            <a:extLst>
              <a:ext uri="{FF2B5EF4-FFF2-40B4-BE49-F238E27FC236}">
                <a16:creationId xmlns:a16="http://schemas.microsoft.com/office/drawing/2014/main" id="{6810E1CB-5974-07D4-7BAE-E8FDDF878051}"/>
              </a:ext>
            </a:extLst>
          </p:cNvPr>
          <p:cNvSpPr>
            <a:spLocks noGrp="1"/>
          </p:cNvSpPr>
          <p:nvPr>
            <p:ph idx="1"/>
          </p:nvPr>
        </p:nvSpPr>
        <p:spPr>
          <a:xfrm>
            <a:off x="6513788" y="2497257"/>
            <a:ext cx="4840010" cy="3679705"/>
          </a:xfrm>
        </p:spPr>
        <p:txBody>
          <a:bodyPr>
            <a:normAutofit/>
          </a:bodyPr>
          <a:lstStyle/>
          <a:p>
            <a:pPr marL="457200" lvl="1" indent="0">
              <a:buNone/>
            </a:pPr>
            <a:r>
              <a:rPr lang="en-TR" sz="2000" dirty="0"/>
              <a:t>İş Paketi Adı : </a:t>
            </a:r>
          </a:p>
          <a:p>
            <a:pPr marL="457200" lvl="1" indent="0">
              <a:buNone/>
            </a:pPr>
            <a:r>
              <a:rPr lang="en-US" sz="2000" dirty="0"/>
              <a:t>İP </a:t>
            </a:r>
            <a:r>
              <a:rPr lang="en-US" sz="2000" dirty="0" err="1"/>
              <a:t>Adı</a:t>
            </a:r>
            <a:r>
              <a:rPr lang="en-US" sz="2000" dirty="0"/>
              <a:t>: Veri </a:t>
            </a:r>
            <a:r>
              <a:rPr lang="en-US" sz="2000" dirty="0" err="1"/>
              <a:t>Toplama</a:t>
            </a:r>
            <a:r>
              <a:rPr lang="en-US" sz="2000" dirty="0"/>
              <a:t> </a:t>
            </a:r>
            <a:r>
              <a:rPr lang="en-US" sz="2000" dirty="0" err="1"/>
              <a:t>ve</a:t>
            </a:r>
            <a:r>
              <a:rPr lang="en-US" sz="2000" dirty="0"/>
              <a:t> </a:t>
            </a:r>
            <a:r>
              <a:rPr lang="en-US" sz="2000" dirty="0" err="1"/>
              <a:t>Analizi</a:t>
            </a:r>
            <a:r>
              <a:rPr lang="en-US" sz="2000" dirty="0"/>
              <a:t> </a:t>
            </a:r>
          </a:p>
          <a:p>
            <a:pPr marL="457200" lvl="1" indent="0">
              <a:buNone/>
            </a:pPr>
            <a:r>
              <a:rPr lang="en-US" sz="1800" b="1" i="0" u="none" strike="noStrike" dirty="0">
                <a:effectLst/>
                <a:latin typeface="Arial" panose="020B0604020202020204" pitchFamily="34" charset="0"/>
              </a:rPr>
              <a:t>İP </a:t>
            </a:r>
            <a:r>
              <a:rPr lang="en-US" sz="1800" b="1" i="0" u="none" strike="noStrike" dirty="0" err="1">
                <a:effectLst/>
                <a:latin typeface="Arial" panose="020B0604020202020204" pitchFamily="34" charset="0"/>
              </a:rPr>
              <a:t>Hedefi</a:t>
            </a:r>
            <a:r>
              <a:rPr lang="en-US" sz="1800" b="1" i="0" u="none" strike="noStrike" dirty="0">
                <a:effectLst/>
                <a:latin typeface="Arial" panose="020B0604020202020204" pitchFamily="34" charset="0"/>
              </a:rPr>
              <a:t>: </a:t>
            </a:r>
            <a:r>
              <a:rPr lang="en-US" sz="1800" b="0" i="0" u="none" strike="noStrike" dirty="0" err="1">
                <a:effectLst/>
                <a:latin typeface="Arial" panose="020B0604020202020204" pitchFamily="34" charset="0"/>
              </a:rPr>
              <a:t>Projeye</a:t>
            </a:r>
            <a:r>
              <a:rPr lang="en-US" sz="1800" b="0" i="0" u="none" strike="noStrike" dirty="0">
                <a:effectLst/>
                <a:latin typeface="Arial" panose="020B0604020202020204" pitchFamily="34" charset="0"/>
              </a:rPr>
              <a:t> </a:t>
            </a:r>
            <a:r>
              <a:rPr lang="en-US" sz="1800" b="0" i="0" u="none" strike="noStrike" dirty="0" err="1">
                <a:effectLst/>
                <a:latin typeface="Arial" panose="020B0604020202020204" pitchFamily="34" charset="0"/>
              </a:rPr>
              <a:t>ilişkin</a:t>
            </a:r>
            <a:r>
              <a:rPr lang="en-US" sz="1800" b="0" i="0" u="none" strike="noStrike" dirty="0">
                <a:effectLst/>
                <a:latin typeface="Arial" panose="020B0604020202020204" pitchFamily="34" charset="0"/>
              </a:rPr>
              <a:t> </a:t>
            </a:r>
            <a:r>
              <a:rPr lang="en-US" sz="1800" b="0" i="0" u="none" strike="noStrike" dirty="0" err="1">
                <a:effectLst/>
                <a:latin typeface="Arial" panose="020B0604020202020204" pitchFamily="34" charset="0"/>
              </a:rPr>
              <a:t>araştırma</a:t>
            </a:r>
            <a:r>
              <a:rPr lang="en-US" sz="1800" b="0" i="0" u="none" strike="noStrike" dirty="0">
                <a:effectLst/>
                <a:latin typeface="Arial" panose="020B0604020202020204" pitchFamily="34" charset="0"/>
              </a:rPr>
              <a:t> </a:t>
            </a:r>
            <a:r>
              <a:rPr lang="en-US" sz="1800" b="0" i="0" u="none" strike="noStrike" dirty="0" err="1">
                <a:effectLst/>
                <a:latin typeface="Arial" panose="020B0604020202020204" pitchFamily="34" charset="0"/>
              </a:rPr>
              <a:t>sorularına</a:t>
            </a:r>
            <a:r>
              <a:rPr lang="en-US" sz="1800" b="0" i="0" u="none" strike="noStrike" dirty="0">
                <a:effectLst/>
                <a:latin typeface="Arial" panose="020B0604020202020204" pitchFamily="34" charset="0"/>
              </a:rPr>
              <a:t> </a:t>
            </a:r>
            <a:r>
              <a:rPr lang="en-US" sz="1800" b="0" i="0" u="none" strike="noStrike" dirty="0" err="1">
                <a:effectLst/>
                <a:latin typeface="Arial" panose="020B0604020202020204" pitchFamily="34" charset="0"/>
              </a:rPr>
              <a:t>yanıt</a:t>
            </a:r>
            <a:r>
              <a:rPr lang="en-US" sz="1800" b="0" i="0" u="none" strike="noStrike" dirty="0">
                <a:effectLst/>
                <a:latin typeface="Arial" panose="020B0604020202020204" pitchFamily="34" charset="0"/>
              </a:rPr>
              <a:t> </a:t>
            </a:r>
            <a:r>
              <a:rPr lang="en-US" sz="1800" b="0" i="0" u="none" strike="noStrike" dirty="0" err="1">
                <a:effectLst/>
                <a:latin typeface="Arial" panose="020B0604020202020204" pitchFamily="34" charset="0"/>
              </a:rPr>
              <a:t>bulmak</a:t>
            </a:r>
            <a:r>
              <a:rPr lang="en-US" sz="1800" b="0" i="0" u="none" strike="noStrike" dirty="0">
                <a:effectLst/>
                <a:latin typeface="Arial" panose="020B0604020202020204" pitchFamily="34" charset="0"/>
              </a:rPr>
              <a:t> </a:t>
            </a:r>
            <a:r>
              <a:rPr lang="en-US" sz="1800" b="0" i="0" u="none" strike="noStrike" dirty="0" err="1">
                <a:effectLst/>
                <a:latin typeface="Arial" panose="020B0604020202020204" pitchFamily="34" charset="0"/>
              </a:rPr>
              <a:t>için</a:t>
            </a:r>
            <a:r>
              <a:rPr lang="en-US" sz="1800" b="0" i="0" u="none" strike="noStrike" dirty="0">
                <a:effectLst/>
                <a:latin typeface="Arial" panose="020B0604020202020204" pitchFamily="34" charset="0"/>
              </a:rPr>
              <a:t> </a:t>
            </a:r>
            <a:r>
              <a:rPr lang="en-US" sz="1800" b="0" i="0" u="none" strike="noStrike" dirty="0" err="1">
                <a:effectLst/>
                <a:latin typeface="Arial" panose="020B0604020202020204" pitchFamily="34" charset="0"/>
              </a:rPr>
              <a:t>gerekli</a:t>
            </a:r>
            <a:r>
              <a:rPr lang="en-US" sz="1800" b="0" i="0" u="none" strike="noStrike" dirty="0">
                <a:effectLst/>
                <a:latin typeface="Arial" panose="020B0604020202020204" pitchFamily="34" charset="0"/>
              </a:rPr>
              <a:t> </a:t>
            </a:r>
            <a:r>
              <a:rPr lang="en-US" sz="1800" b="0" i="0" u="none" strike="noStrike" dirty="0" err="1">
                <a:effectLst/>
                <a:latin typeface="Arial" panose="020B0604020202020204" pitchFamily="34" charset="0"/>
              </a:rPr>
              <a:t>verilerin</a:t>
            </a:r>
            <a:r>
              <a:rPr lang="en-US" sz="1800" b="0" i="0" u="none" strike="noStrike" dirty="0">
                <a:effectLst/>
                <a:latin typeface="Arial" panose="020B0604020202020204" pitchFamily="34" charset="0"/>
              </a:rPr>
              <a:t> </a:t>
            </a:r>
            <a:r>
              <a:rPr lang="en-US" sz="1800" b="0" i="0" u="none" strike="noStrike" dirty="0" err="1">
                <a:effectLst/>
                <a:latin typeface="Arial" panose="020B0604020202020204" pitchFamily="34" charset="0"/>
              </a:rPr>
              <a:t>toplanması</a:t>
            </a:r>
            <a:r>
              <a:rPr lang="en-US" sz="1800" b="0" i="0" u="none" strike="noStrike" dirty="0">
                <a:effectLst/>
                <a:latin typeface="Arial" panose="020B0604020202020204" pitchFamily="34" charset="0"/>
              </a:rPr>
              <a:t>, </a:t>
            </a:r>
            <a:r>
              <a:rPr lang="en-US" sz="1800" b="0" i="0" u="none" strike="noStrike" dirty="0" err="1">
                <a:effectLst/>
                <a:latin typeface="Arial" panose="020B0604020202020204" pitchFamily="34" charset="0"/>
              </a:rPr>
              <a:t>analiz</a:t>
            </a:r>
            <a:r>
              <a:rPr lang="en-US" sz="1800" b="0" i="0" u="none" strike="noStrike" dirty="0">
                <a:effectLst/>
                <a:latin typeface="Arial" panose="020B0604020202020204" pitchFamily="34" charset="0"/>
              </a:rPr>
              <a:t> </a:t>
            </a:r>
            <a:r>
              <a:rPr lang="en-US" sz="1800" b="0" i="0" u="none" strike="noStrike" dirty="0" err="1">
                <a:effectLst/>
                <a:latin typeface="Arial" panose="020B0604020202020204" pitchFamily="34" charset="0"/>
              </a:rPr>
              <a:t>edilmesi</a:t>
            </a:r>
            <a:r>
              <a:rPr lang="en-US" sz="1800" b="0" i="0" u="none" strike="noStrike" dirty="0">
                <a:effectLst/>
                <a:latin typeface="Arial" panose="020B0604020202020204" pitchFamily="34" charset="0"/>
              </a:rPr>
              <a:t> </a:t>
            </a:r>
            <a:r>
              <a:rPr lang="en-US" sz="1800" b="0" i="0" u="none" strike="noStrike" dirty="0" err="1">
                <a:effectLst/>
                <a:latin typeface="Arial" panose="020B0604020202020204" pitchFamily="34" charset="0"/>
              </a:rPr>
              <a:t>ve</a:t>
            </a:r>
            <a:r>
              <a:rPr lang="en-US" sz="1800" b="0" i="0" u="none" strike="noStrike" dirty="0">
                <a:effectLst/>
                <a:latin typeface="Arial" panose="020B0604020202020204" pitchFamily="34" charset="0"/>
              </a:rPr>
              <a:t> </a:t>
            </a:r>
            <a:r>
              <a:rPr lang="en-US" sz="1800" b="0" i="0" u="none" strike="noStrike" dirty="0" err="1">
                <a:effectLst/>
                <a:latin typeface="Arial" panose="020B0604020202020204" pitchFamily="34" charset="0"/>
              </a:rPr>
              <a:t>yorumlanması</a:t>
            </a:r>
            <a:r>
              <a:rPr lang="en-US" sz="1800" b="0" i="0" u="none" strike="noStrike" dirty="0">
                <a:effectLst/>
                <a:latin typeface="Arial" panose="020B0604020202020204" pitchFamily="34" charset="0"/>
              </a:rPr>
              <a:t>. </a:t>
            </a:r>
            <a:endParaRPr lang="en-TR" sz="2000" dirty="0"/>
          </a:p>
        </p:txBody>
      </p:sp>
    </p:spTree>
    <p:extLst>
      <p:ext uri="{BB962C8B-B14F-4D97-AF65-F5344CB8AC3E}">
        <p14:creationId xmlns:p14="http://schemas.microsoft.com/office/powerpoint/2010/main" val="3535180906"/>
      </p:ext>
    </p:extLst>
  </p:cSld>
  <p:clrMapOvr>
    <a:overrideClrMapping bg1="dk1" tx1="lt1" bg2="dk2" tx2="lt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85F55C16-BC21-49EF-A4FF-C3155BB93B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8A03805-7386-EB23-6581-EEFEEB2A5BB6}"/>
              </a:ext>
            </a:extLst>
          </p:cNvPr>
          <p:cNvSpPr>
            <a:spLocks noGrp="1"/>
          </p:cNvSpPr>
          <p:nvPr>
            <p:ph type="title"/>
          </p:nvPr>
        </p:nvSpPr>
        <p:spPr>
          <a:xfrm>
            <a:off x="6513788" y="365125"/>
            <a:ext cx="4840010" cy="1952744"/>
          </a:xfrm>
        </p:spPr>
        <p:txBody>
          <a:bodyPr>
            <a:normAutofit/>
          </a:bodyPr>
          <a:lstStyle/>
          <a:p>
            <a:r>
              <a:rPr lang="en-TR" dirty="0"/>
              <a:t>İş Paketi No : 5</a:t>
            </a:r>
          </a:p>
        </p:txBody>
      </p:sp>
      <p:sp>
        <p:nvSpPr>
          <p:cNvPr id="16" name="Freeform: Shape 15">
            <a:extLst>
              <a:ext uri="{FF2B5EF4-FFF2-40B4-BE49-F238E27FC236}">
                <a16:creationId xmlns:a16="http://schemas.microsoft.com/office/drawing/2014/main" id="{0C5F069E-AFE6-4825-8945-46F2918A50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6116569" cy="6858000"/>
          </a:xfrm>
          <a:custGeom>
            <a:avLst/>
            <a:gdLst>
              <a:gd name="connsiteX0" fmla="*/ 0 w 6116569"/>
              <a:gd name="connsiteY0" fmla="*/ 0 h 6879321"/>
              <a:gd name="connsiteX1" fmla="*/ 2935851 w 6116569"/>
              <a:gd name="connsiteY1" fmla="*/ 0 h 6879321"/>
              <a:gd name="connsiteX2" fmla="*/ 3238280 w 6116569"/>
              <a:gd name="connsiteY2" fmla="*/ 31980 h 6879321"/>
              <a:gd name="connsiteX3" fmla="*/ 3660541 w 6116569"/>
              <a:gd name="connsiteY3" fmla="*/ 550772 h 6879321"/>
              <a:gd name="connsiteX4" fmla="*/ 3808902 w 6116569"/>
              <a:gd name="connsiteY4" fmla="*/ 589860 h 6879321"/>
              <a:gd name="connsiteX5" fmla="*/ 4413762 w 6116569"/>
              <a:gd name="connsiteY5" fmla="*/ 625393 h 6879321"/>
              <a:gd name="connsiteX6" fmla="*/ 4567830 w 6116569"/>
              <a:gd name="connsiteY6" fmla="*/ 721333 h 6879321"/>
              <a:gd name="connsiteX7" fmla="*/ 4171247 w 6116569"/>
              <a:gd name="connsiteY7" fmla="*/ 792401 h 6879321"/>
              <a:gd name="connsiteX8" fmla="*/ 4376671 w 6116569"/>
              <a:gd name="connsiteY8" fmla="*/ 842148 h 6879321"/>
              <a:gd name="connsiteX9" fmla="*/ 4527887 w 6116569"/>
              <a:gd name="connsiteY9" fmla="*/ 813722 h 6879321"/>
              <a:gd name="connsiteX10" fmla="*/ 4633452 w 6116569"/>
              <a:gd name="connsiteY10" fmla="*/ 799508 h 6879321"/>
              <a:gd name="connsiteX11" fmla="*/ 4947293 w 6116569"/>
              <a:gd name="connsiteY11" fmla="*/ 870576 h 6879321"/>
              <a:gd name="connsiteX12" fmla="*/ 5263988 w 6116569"/>
              <a:gd name="connsiteY12" fmla="*/ 820828 h 6879321"/>
              <a:gd name="connsiteX13" fmla="*/ 5249723 w 6116569"/>
              <a:gd name="connsiteY13" fmla="*/ 895449 h 6879321"/>
              <a:gd name="connsiteX14" fmla="*/ 4744723 w 6116569"/>
              <a:gd name="connsiteY14" fmla="*/ 1197485 h 6879321"/>
              <a:gd name="connsiteX15" fmla="*/ 4767548 w 6116569"/>
              <a:gd name="connsiteY15" fmla="*/ 1346727 h 6879321"/>
              <a:gd name="connsiteX16" fmla="*/ 4539299 w 6116569"/>
              <a:gd name="connsiteY16" fmla="*/ 1421348 h 6879321"/>
              <a:gd name="connsiteX17" fmla="*/ 4607773 w 6116569"/>
              <a:gd name="connsiteY17" fmla="*/ 1485309 h 6879321"/>
              <a:gd name="connsiteX18" fmla="*/ 4579242 w 6116569"/>
              <a:gd name="connsiteY18" fmla="*/ 1535055 h 6879321"/>
              <a:gd name="connsiteX19" fmla="*/ 5278255 w 6116569"/>
              <a:gd name="connsiteY19" fmla="*/ 1609676 h 6879321"/>
              <a:gd name="connsiteX20" fmla="*/ 5771843 w 6116569"/>
              <a:gd name="connsiteY20" fmla="*/ 1630997 h 6879321"/>
              <a:gd name="connsiteX21" fmla="*/ 6105656 w 6116569"/>
              <a:gd name="connsiteY21" fmla="*/ 1748257 h 6879321"/>
              <a:gd name="connsiteX22" fmla="*/ 5691955 w 6116569"/>
              <a:gd name="connsiteY22" fmla="*/ 2167555 h 6879321"/>
              <a:gd name="connsiteX23" fmla="*/ 5475118 w 6116569"/>
              <a:gd name="connsiteY23" fmla="*/ 2348776 h 6879321"/>
              <a:gd name="connsiteX24" fmla="*/ 5826051 w 6116569"/>
              <a:gd name="connsiteY24" fmla="*/ 2291922 h 6879321"/>
              <a:gd name="connsiteX25" fmla="*/ 5552153 w 6116569"/>
              <a:gd name="connsiteY25" fmla="*/ 2597513 h 6879321"/>
              <a:gd name="connsiteX26" fmla="*/ 5603508 w 6116569"/>
              <a:gd name="connsiteY26" fmla="*/ 2647260 h 6879321"/>
              <a:gd name="connsiteX27" fmla="*/ 5700515 w 6116569"/>
              <a:gd name="connsiteY27" fmla="*/ 2679240 h 6879321"/>
              <a:gd name="connsiteX28" fmla="*/ 5246870 w 6116569"/>
              <a:gd name="connsiteY28" fmla="*/ 2888889 h 6879321"/>
              <a:gd name="connsiteX29" fmla="*/ 4836022 w 6116569"/>
              <a:gd name="connsiteY29" fmla="*/ 3169605 h 6879321"/>
              <a:gd name="connsiteX30" fmla="*/ 4736163 w 6116569"/>
              <a:gd name="connsiteY30" fmla="*/ 3233565 h 6879321"/>
              <a:gd name="connsiteX31" fmla="*/ 4853141 w 6116569"/>
              <a:gd name="connsiteY31" fmla="*/ 3233565 h 6879321"/>
              <a:gd name="connsiteX32" fmla="*/ 4944440 w 6116569"/>
              <a:gd name="connsiteY32" fmla="*/ 3226459 h 6879321"/>
              <a:gd name="connsiteX33" fmla="*/ 5109921 w 6116569"/>
              <a:gd name="connsiteY33" fmla="*/ 3283313 h 6879321"/>
              <a:gd name="connsiteX34" fmla="*/ 5694809 w 6116569"/>
              <a:gd name="connsiteY34" fmla="*/ 3141178 h 6879321"/>
              <a:gd name="connsiteX35" fmla="*/ 5566419 w 6116569"/>
              <a:gd name="connsiteY35" fmla="*/ 3301079 h 6879321"/>
              <a:gd name="connsiteX36" fmla="*/ 5415203 w 6116569"/>
              <a:gd name="connsiteY36" fmla="*/ 3397020 h 6879321"/>
              <a:gd name="connsiteX37" fmla="*/ 5612068 w 6116569"/>
              <a:gd name="connsiteY37" fmla="*/ 3432554 h 6879321"/>
              <a:gd name="connsiteX38" fmla="*/ 5206927 w 6116569"/>
              <a:gd name="connsiteY38" fmla="*/ 3599562 h 6879321"/>
              <a:gd name="connsiteX39" fmla="*/ 5301079 w 6116569"/>
              <a:gd name="connsiteY39" fmla="*/ 3723930 h 6879321"/>
              <a:gd name="connsiteX40" fmla="*/ 4507915 w 6116569"/>
              <a:gd name="connsiteY40" fmla="*/ 4306683 h 6879321"/>
              <a:gd name="connsiteX41" fmla="*/ 3982942 w 6116569"/>
              <a:gd name="connsiteY41" fmla="*/ 4587399 h 6879321"/>
              <a:gd name="connsiteX42" fmla="*/ 4185513 w 6116569"/>
              <a:gd name="connsiteY42" fmla="*/ 4541205 h 6879321"/>
              <a:gd name="connsiteX43" fmla="*/ 5212633 w 6116569"/>
              <a:gd name="connsiteY43" fmla="*/ 4455924 h 6879321"/>
              <a:gd name="connsiteX44" fmla="*/ 5312492 w 6116569"/>
              <a:gd name="connsiteY44" fmla="*/ 4473691 h 6879321"/>
              <a:gd name="connsiteX45" fmla="*/ 4596361 w 6116569"/>
              <a:gd name="connsiteY45" fmla="*/ 4818368 h 6879321"/>
              <a:gd name="connsiteX46" fmla="*/ 4873113 w 6116569"/>
              <a:gd name="connsiteY46" fmla="*/ 4885882 h 6879321"/>
              <a:gd name="connsiteX47" fmla="*/ 4935881 w 6116569"/>
              <a:gd name="connsiteY47" fmla="*/ 4914309 h 6879321"/>
              <a:gd name="connsiteX48" fmla="*/ 4873113 w 6116569"/>
              <a:gd name="connsiteY48" fmla="*/ 5003143 h 6879321"/>
              <a:gd name="connsiteX49" fmla="*/ 4721898 w 6116569"/>
              <a:gd name="connsiteY49" fmla="*/ 5095530 h 6879321"/>
              <a:gd name="connsiteX50" fmla="*/ 5132745 w 6116569"/>
              <a:gd name="connsiteY50" fmla="*/ 4949842 h 6879321"/>
              <a:gd name="connsiteX51" fmla="*/ 5101362 w 6116569"/>
              <a:gd name="connsiteY51" fmla="*/ 5081317 h 6879321"/>
              <a:gd name="connsiteX52" fmla="*/ 5138452 w 6116569"/>
              <a:gd name="connsiteY52" fmla="*/ 5198578 h 6879321"/>
              <a:gd name="connsiteX53" fmla="*/ 4904497 w 6116569"/>
              <a:gd name="connsiteY53" fmla="*/ 5362033 h 6879321"/>
              <a:gd name="connsiteX54" fmla="*/ 4579242 w 6116569"/>
              <a:gd name="connsiteY54" fmla="*/ 5674729 h 6879321"/>
              <a:gd name="connsiteX55" fmla="*/ 4253988 w 6116569"/>
              <a:gd name="connsiteY55" fmla="*/ 5884379 h 6879321"/>
              <a:gd name="connsiteX56" fmla="*/ 3985795 w 6116569"/>
              <a:gd name="connsiteY56" fmla="*/ 6069153 h 6879321"/>
              <a:gd name="connsiteX57" fmla="*/ 4231163 w 6116569"/>
              <a:gd name="connsiteY57" fmla="*/ 6030066 h 6879321"/>
              <a:gd name="connsiteX58" fmla="*/ 3814609 w 6116569"/>
              <a:gd name="connsiteY58" fmla="*/ 6317889 h 6879321"/>
              <a:gd name="connsiteX59" fmla="*/ 3751840 w 6116569"/>
              <a:gd name="connsiteY59" fmla="*/ 6339209 h 6879321"/>
              <a:gd name="connsiteX60" fmla="*/ 3089919 w 6116569"/>
              <a:gd name="connsiteY60" fmla="*/ 6563071 h 6879321"/>
              <a:gd name="connsiteX61" fmla="*/ 2961529 w 6116569"/>
              <a:gd name="connsiteY61" fmla="*/ 6662566 h 6879321"/>
              <a:gd name="connsiteX62" fmla="*/ 3107038 w 6116569"/>
              <a:gd name="connsiteY62" fmla="*/ 6673226 h 6879321"/>
              <a:gd name="connsiteX63" fmla="*/ 3594919 w 6116569"/>
              <a:gd name="connsiteY63" fmla="*/ 6591499 h 6879321"/>
              <a:gd name="connsiteX64" fmla="*/ 3261106 w 6116569"/>
              <a:gd name="connsiteY64" fmla="*/ 6726527 h 6879321"/>
              <a:gd name="connsiteX65" fmla="*/ 3620597 w 6116569"/>
              <a:gd name="connsiteY65" fmla="*/ 6740740 h 6879321"/>
              <a:gd name="connsiteX66" fmla="*/ 3703337 w 6116569"/>
              <a:gd name="connsiteY66" fmla="*/ 6826020 h 6879321"/>
              <a:gd name="connsiteX67" fmla="*/ 3689072 w 6116569"/>
              <a:gd name="connsiteY67" fmla="*/ 6879321 h 6879321"/>
              <a:gd name="connsiteX68" fmla="*/ 0 w 6116569"/>
              <a:gd name="connsiteY68" fmla="*/ 6879321 h 6879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descr="Rulo şeklinde ayrıntılı planlar">
            <a:extLst>
              <a:ext uri="{FF2B5EF4-FFF2-40B4-BE49-F238E27FC236}">
                <a16:creationId xmlns:a16="http://schemas.microsoft.com/office/drawing/2014/main" id="{C0E48BA2-8256-4A19-9FE9-142B396105D6}"/>
              </a:ext>
            </a:extLst>
          </p:cNvPr>
          <p:cNvPicPr>
            <a:picLocks noChangeAspect="1"/>
          </p:cNvPicPr>
          <p:nvPr/>
        </p:nvPicPr>
        <p:blipFill rotWithShape="1">
          <a:blip r:embed="rId3"/>
          <a:srcRect l="40467" r="-1" b="-1"/>
          <a:stretch/>
        </p:blipFill>
        <p:spPr>
          <a:xfrm>
            <a:off x="601134" y="1724448"/>
            <a:ext cx="3195204" cy="3582522"/>
          </a:xfrm>
          <a:prstGeom prst="rect">
            <a:avLst/>
          </a:prstGeom>
        </p:spPr>
      </p:pic>
      <p:sp>
        <p:nvSpPr>
          <p:cNvPr id="3" name="Content Placeholder 2">
            <a:extLst>
              <a:ext uri="{FF2B5EF4-FFF2-40B4-BE49-F238E27FC236}">
                <a16:creationId xmlns:a16="http://schemas.microsoft.com/office/drawing/2014/main" id="{6810E1CB-5974-07D4-7BAE-E8FDDF878051}"/>
              </a:ext>
            </a:extLst>
          </p:cNvPr>
          <p:cNvSpPr>
            <a:spLocks noGrp="1"/>
          </p:cNvSpPr>
          <p:nvPr>
            <p:ph idx="1"/>
          </p:nvPr>
        </p:nvSpPr>
        <p:spPr>
          <a:xfrm>
            <a:off x="6513788" y="2497257"/>
            <a:ext cx="4840010" cy="3679705"/>
          </a:xfrm>
        </p:spPr>
        <p:txBody>
          <a:bodyPr>
            <a:normAutofit/>
          </a:bodyPr>
          <a:lstStyle/>
          <a:p>
            <a:pPr marL="457200" lvl="1" indent="0">
              <a:buNone/>
            </a:pPr>
            <a:r>
              <a:rPr lang="en-TR" sz="2000" dirty="0"/>
              <a:t>İş Paketi Adı : </a:t>
            </a:r>
          </a:p>
          <a:p>
            <a:pPr marL="457200" lvl="1" indent="0">
              <a:buNone/>
            </a:pPr>
            <a:r>
              <a:rPr lang="en-US" sz="2000" dirty="0"/>
              <a:t>İP </a:t>
            </a:r>
            <a:r>
              <a:rPr lang="en-US" sz="2000" dirty="0" err="1"/>
              <a:t>Adı</a:t>
            </a:r>
            <a:r>
              <a:rPr lang="en-US" sz="2000" dirty="0"/>
              <a:t>: </a:t>
            </a:r>
            <a:r>
              <a:rPr lang="en-US" sz="2000" dirty="0" err="1"/>
              <a:t>Uygulama</a:t>
            </a:r>
            <a:r>
              <a:rPr lang="en-US" sz="2000" dirty="0"/>
              <a:t> </a:t>
            </a:r>
            <a:r>
              <a:rPr lang="en-US" sz="2000" dirty="0" err="1"/>
              <a:t>Geliştirme</a:t>
            </a:r>
            <a:r>
              <a:rPr lang="en-US" sz="2000" dirty="0"/>
              <a:t> </a:t>
            </a:r>
            <a:r>
              <a:rPr lang="en-US" sz="2000" dirty="0" err="1"/>
              <a:t>ve</a:t>
            </a:r>
            <a:r>
              <a:rPr lang="en-US" sz="2000" dirty="0"/>
              <a:t> Test </a:t>
            </a:r>
            <a:r>
              <a:rPr lang="en-US" sz="2000" dirty="0" err="1"/>
              <a:t>Etme</a:t>
            </a:r>
            <a:r>
              <a:rPr lang="en-US" sz="2000" dirty="0"/>
              <a:t> </a:t>
            </a:r>
          </a:p>
          <a:p>
            <a:pPr marL="457200" lvl="1" indent="0">
              <a:buNone/>
            </a:pPr>
            <a:r>
              <a:rPr lang="en-US" sz="1800" b="1" i="0" u="none" strike="noStrike" dirty="0">
                <a:effectLst/>
                <a:latin typeface="Arial" panose="020B0604020202020204" pitchFamily="34" charset="0"/>
              </a:rPr>
              <a:t>İP </a:t>
            </a:r>
            <a:r>
              <a:rPr lang="en-US" sz="1800" b="1" i="0" u="none" strike="noStrike" dirty="0" err="1">
                <a:effectLst/>
                <a:latin typeface="Arial" panose="020B0604020202020204" pitchFamily="34" charset="0"/>
              </a:rPr>
              <a:t>Hedefi</a:t>
            </a:r>
            <a:r>
              <a:rPr lang="en-US" sz="1800" b="1" i="0" u="none" strike="noStrike" dirty="0">
                <a:effectLst/>
                <a:latin typeface="Arial" panose="020B0604020202020204" pitchFamily="34" charset="0"/>
              </a:rPr>
              <a:t>: </a:t>
            </a:r>
            <a:r>
              <a:rPr lang="en-US" sz="1800" b="0" i="0" u="none" strike="noStrike" dirty="0" err="1">
                <a:effectLst/>
                <a:latin typeface="Arial" panose="020B0604020202020204" pitchFamily="34" charset="0"/>
              </a:rPr>
              <a:t>Araştırma</a:t>
            </a:r>
            <a:r>
              <a:rPr lang="en-US" sz="1800" b="0" i="0" u="none" strike="noStrike" dirty="0">
                <a:effectLst/>
                <a:latin typeface="Arial" panose="020B0604020202020204" pitchFamily="34" charset="0"/>
              </a:rPr>
              <a:t> </a:t>
            </a:r>
            <a:r>
              <a:rPr lang="en-US" sz="1800" b="0" i="0" u="none" strike="noStrike" dirty="0" err="1">
                <a:effectLst/>
                <a:latin typeface="Arial" panose="020B0604020202020204" pitchFamily="34" charset="0"/>
              </a:rPr>
              <a:t>sonuçlarına</a:t>
            </a:r>
            <a:r>
              <a:rPr lang="en-US" sz="1800" b="0" i="0" u="none" strike="noStrike" dirty="0">
                <a:effectLst/>
                <a:latin typeface="Arial" panose="020B0604020202020204" pitchFamily="34" charset="0"/>
              </a:rPr>
              <a:t> </a:t>
            </a:r>
            <a:r>
              <a:rPr lang="en-US" sz="1800" b="0" i="0" u="none" strike="noStrike" dirty="0" err="1">
                <a:effectLst/>
                <a:latin typeface="Arial" panose="020B0604020202020204" pitchFamily="34" charset="0"/>
              </a:rPr>
              <a:t>dayanarak</a:t>
            </a:r>
            <a:r>
              <a:rPr lang="en-US" sz="1800" b="0" i="0" u="none" strike="noStrike" dirty="0">
                <a:effectLst/>
                <a:latin typeface="Arial" panose="020B0604020202020204" pitchFamily="34" charset="0"/>
              </a:rPr>
              <a:t> </a:t>
            </a:r>
            <a:r>
              <a:rPr lang="en-US" sz="1800" b="0" i="0" u="none" strike="noStrike" dirty="0" err="1">
                <a:effectLst/>
                <a:latin typeface="Arial" panose="020B0604020202020204" pitchFamily="34" charset="0"/>
              </a:rPr>
              <a:t>pratik</a:t>
            </a:r>
            <a:r>
              <a:rPr lang="en-US" sz="1800" b="0" i="0" u="none" strike="noStrike" dirty="0">
                <a:effectLst/>
                <a:latin typeface="Arial" panose="020B0604020202020204" pitchFamily="34" charset="0"/>
              </a:rPr>
              <a:t> </a:t>
            </a:r>
            <a:r>
              <a:rPr lang="en-US" sz="1800" b="0" i="0" u="none" strike="noStrike" dirty="0" err="1">
                <a:effectLst/>
                <a:latin typeface="Arial" panose="020B0604020202020204" pitchFamily="34" charset="0"/>
              </a:rPr>
              <a:t>uygulamalar</a:t>
            </a:r>
            <a:r>
              <a:rPr lang="en-US" sz="1800" b="0" i="0" u="none" strike="noStrike" dirty="0">
                <a:effectLst/>
                <a:latin typeface="Arial" panose="020B0604020202020204" pitchFamily="34" charset="0"/>
              </a:rPr>
              <a:t> </a:t>
            </a:r>
            <a:r>
              <a:rPr lang="en-US" sz="1800" b="0" i="0" u="none" strike="noStrike" dirty="0" err="1">
                <a:effectLst/>
                <a:latin typeface="Arial" panose="020B0604020202020204" pitchFamily="34" charset="0"/>
              </a:rPr>
              <a:t>geliştirmek</a:t>
            </a:r>
            <a:r>
              <a:rPr lang="en-US" sz="1800" b="0" i="0" u="none" strike="noStrike" dirty="0">
                <a:effectLst/>
                <a:latin typeface="Arial" panose="020B0604020202020204" pitchFamily="34" charset="0"/>
              </a:rPr>
              <a:t>, </a:t>
            </a:r>
            <a:r>
              <a:rPr lang="en-US" sz="1800" b="0" i="0" u="none" strike="noStrike" dirty="0" err="1">
                <a:effectLst/>
                <a:latin typeface="Arial" panose="020B0604020202020204" pitchFamily="34" charset="0"/>
              </a:rPr>
              <a:t>bu</a:t>
            </a:r>
            <a:r>
              <a:rPr lang="en-US" sz="1800" b="0" i="0" u="none" strike="noStrike" dirty="0">
                <a:effectLst/>
                <a:latin typeface="Arial" panose="020B0604020202020204" pitchFamily="34" charset="0"/>
              </a:rPr>
              <a:t> </a:t>
            </a:r>
            <a:r>
              <a:rPr lang="en-US" sz="1800" b="0" i="0" u="none" strike="noStrike" dirty="0" err="1">
                <a:effectLst/>
                <a:latin typeface="Arial" panose="020B0604020202020204" pitchFamily="34" charset="0"/>
              </a:rPr>
              <a:t>uygulamaları</a:t>
            </a:r>
            <a:r>
              <a:rPr lang="en-US" sz="1800" b="0" i="0" u="none" strike="noStrike" dirty="0">
                <a:effectLst/>
                <a:latin typeface="Arial" panose="020B0604020202020204" pitchFamily="34" charset="0"/>
              </a:rPr>
              <a:t> test </a:t>
            </a:r>
            <a:r>
              <a:rPr lang="en-US" sz="1800" b="0" i="0" u="none" strike="noStrike" dirty="0" err="1">
                <a:effectLst/>
                <a:latin typeface="Arial" panose="020B0604020202020204" pitchFamily="34" charset="0"/>
              </a:rPr>
              <a:t>etmek</a:t>
            </a:r>
            <a:r>
              <a:rPr lang="en-US" sz="1800" b="0" i="0" u="none" strike="noStrike" dirty="0">
                <a:effectLst/>
                <a:latin typeface="Arial" panose="020B0604020202020204" pitchFamily="34" charset="0"/>
              </a:rPr>
              <a:t> </a:t>
            </a:r>
            <a:r>
              <a:rPr lang="en-US" sz="1800" b="0" i="0" u="none" strike="noStrike" dirty="0" err="1">
                <a:effectLst/>
                <a:latin typeface="Arial" panose="020B0604020202020204" pitchFamily="34" charset="0"/>
              </a:rPr>
              <a:t>ve</a:t>
            </a:r>
            <a:r>
              <a:rPr lang="en-US" sz="1800" b="0" i="0" u="none" strike="noStrike" dirty="0">
                <a:effectLst/>
                <a:latin typeface="Arial" panose="020B0604020202020204" pitchFamily="34" charset="0"/>
              </a:rPr>
              <a:t> </a:t>
            </a:r>
            <a:r>
              <a:rPr lang="en-US" sz="1800" b="0" i="0" u="none" strike="noStrike" dirty="0" err="1">
                <a:effectLst/>
                <a:latin typeface="Arial" panose="020B0604020202020204" pitchFamily="34" charset="0"/>
              </a:rPr>
              <a:t>sonuçların</a:t>
            </a:r>
            <a:r>
              <a:rPr lang="en-US" sz="1800" b="0" i="0" u="none" strike="noStrike" dirty="0">
                <a:effectLst/>
                <a:latin typeface="Arial" panose="020B0604020202020204" pitchFamily="34" charset="0"/>
              </a:rPr>
              <a:t> </a:t>
            </a:r>
            <a:r>
              <a:rPr lang="en-US" sz="1800" b="0" i="0" u="none" strike="noStrike" dirty="0" err="1">
                <a:effectLst/>
                <a:latin typeface="Arial" panose="020B0604020202020204" pitchFamily="34" charset="0"/>
              </a:rPr>
              <a:t>uygulanabilirliğini</a:t>
            </a:r>
            <a:r>
              <a:rPr lang="en-US" sz="1800" b="0" i="0" u="none" strike="noStrike" dirty="0">
                <a:effectLst/>
                <a:latin typeface="Arial" panose="020B0604020202020204" pitchFamily="34" charset="0"/>
              </a:rPr>
              <a:t> </a:t>
            </a:r>
            <a:r>
              <a:rPr lang="en-US" sz="1800" b="0" i="0" u="none" strike="noStrike" dirty="0" err="1">
                <a:effectLst/>
                <a:latin typeface="Arial" panose="020B0604020202020204" pitchFamily="34" charset="0"/>
              </a:rPr>
              <a:t>değerlendirmek</a:t>
            </a:r>
            <a:r>
              <a:rPr lang="en-US" sz="1800" b="0" i="0" u="none" strike="noStrike" dirty="0">
                <a:effectLst/>
                <a:latin typeface="Arial" panose="020B0604020202020204" pitchFamily="34" charset="0"/>
              </a:rPr>
              <a:t>. </a:t>
            </a:r>
            <a:endParaRPr lang="en-TR" sz="2000" dirty="0"/>
          </a:p>
        </p:txBody>
      </p:sp>
    </p:spTree>
    <p:extLst>
      <p:ext uri="{BB962C8B-B14F-4D97-AF65-F5344CB8AC3E}">
        <p14:creationId xmlns:p14="http://schemas.microsoft.com/office/powerpoint/2010/main" val="3309031116"/>
      </p:ext>
    </p:extLst>
  </p:cSld>
  <p:clrMapOvr>
    <a:overrideClrMapping bg1="dk1" tx1="lt1" bg2="dk2" tx2="lt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85F55C16-BC21-49EF-A4FF-C3155BB93B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8A03805-7386-EB23-6581-EEFEEB2A5BB6}"/>
              </a:ext>
            </a:extLst>
          </p:cNvPr>
          <p:cNvSpPr>
            <a:spLocks noGrp="1"/>
          </p:cNvSpPr>
          <p:nvPr>
            <p:ph type="title"/>
          </p:nvPr>
        </p:nvSpPr>
        <p:spPr>
          <a:xfrm>
            <a:off x="6513788" y="365125"/>
            <a:ext cx="4840010" cy="1952744"/>
          </a:xfrm>
        </p:spPr>
        <p:txBody>
          <a:bodyPr>
            <a:normAutofit/>
          </a:bodyPr>
          <a:lstStyle/>
          <a:p>
            <a:r>
              <a:rPr lang="en-TR" dirty="0"/>
              <a:t>İş Paketi No : 6</a:t>
            </a:r>
          </a:p>
        </p:txBody>
      </p:sp>
      <p:sp>
        <p:nvSpPr>
          <p:cNvPr id="16" name="Freeform: Shape 15">
            <a:extLst>
              <a:ext uri="{FF2B5EF4-FFF2-40B4-BE49-F238E27FC236}">
                <a16:creationId xmlns:a16="http://schemas.microsoft.com/office/drawing/2014/main" id="{0C5F069E-AFE6-4825-8945-46F2918A50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6116569" cy="6858000"/>
          </a:xfrm>
          <a:custGeom>
            <a:avLst/>
            <a:gdLst>
              <a:gd name="connsiteX0" fmla="*/ 0 w 6116569"/>
              <a:gd name="connsiteY0" fmla="*/ 0 h 6879321"/>
              <a:gd name="connsiteX1" fmla="*/ 2935851 w 6116569"/>
              <a:gd name="connsiteY1" fmla="*/ 0 h 6879321"/>
              <a:gd name="connsiteX2" fmla="*/ 3238280 w 6116569"/>
              <a:gd name="connsiteY2" fmla="*/ 31980 h 6879321"/>
              <a:gd name="connsiteX3" fmla="*/ 3660541 w 6116569"/>
              <a:gd name="connsiteY3" fmla="*/ 550772 h 6879321"/>
              <a:gd name="connsiteX4" fmla="*/ 3808902 w 6116569"/>
              <a:gd name="connsiteY4" fmla="*/ 589860 h 6879321"/>
              <a:gd name="connsiteX5" fmla="*/ 4413762 w 6116569"/>
              <a:gd name="connsiteY5" fmla="*/ 625393 h 6879321"/>
              <a:gd name="connsiteX6" fmla="*/ 4567830 w 6116569"/>
              <a:gd name="connsiteY6" fmla="*/ 721333 h 6879321"/>
              <a:gd name="connsiteX7" fmla="*/ 4171247 w 6116569"/>
              <a:gd name="connsiteY7" fmla="*/ 792401 h 6879321"/>
              <a:gd name="connsiteX8" fmla="*/ 4376671 w 6116569"/>
              <a:gd name="connsiteY8" fmla="*/ 842148 h 6879321"/>
              <a:gd name="connsiteX9" fmla="*/ 4527887 w 6116569"/>
              <a:gd name="connsiteY9" fmla="*/ 813722 h 6879321"/>
              <a:gd name="connsiteX10" fmla="*/ 4633452 w 6116569"/>
              <a:gd name="connsiteY10" fmla="*/ 799508 h 6879321"/>
              <a:gd name="connsiteX11" fmla="*/ 4947293 w 6116569"/>
              <a:gd name="connsiteY11" fmla="*/ 870576 h 6879321"/>
              <a:gd name="connsiteX12" fmla="*/ 5263988 w 6116569"/>
              <a:gd name="connsiteY12" fmla="*/ 820828 h 6879321"/>
              <a:gd name="connsiteX13" fmla="*/ 5249723 w 6116569"/>
              <a:gd name="connsiteY13" fmla="*/ 895449 h 6879321"/>
              <a:gd name="connsiteX14" fmla="*/ 4744723 w 6116569"/>
              <a:gd name="connsiteY14" fmla="*/ 1197485 h 6879321"/>
              <a:gd name="connsiteX15" fmla="*/ 4767548 w 6116569"/>
              <a:gd name="connsiteY15" fmla="*/ 1346727 h 6879321"/>
              <a:gd name="connsiteX16" fmla="*/ 4539299 w 6116569"/>
              <a:gd name="connsiteY16" fmla="*/ 1421348 h 6879321"/>
              <a:gd name="connsiteX17" fmla="*/ 4607773 w 6116569"/>
              <a:gd name="connsiteY17" fmla="*/ 1485309 h 6879321"/>
              <a:gd name="connsiteX18" fmla="*/ 4579242 w 6116569"/>
              <a:gd name="connsiteY18" fmla="*/ 1535055 h 6879321"/>
              <a:gd name="connsiteX19" fmla="*/ 5278255 w 6116569"/>
              <a:gd name="connsiteY19" fmla="*/ 1609676 h 6879321"/>
              <a:gd name="connsiteX20" fmla="*/ 5771843 w 6116569"/>
              <a:gd name="connsiteY20" fmla="*/ 1630997 h 6879321"/>
              <a:gd name="connsiteX21" fmla="*/ 6105656 w 6116569"/>
              <a:gd name="connsiteY21" fmla="*/ 1748257 h 6879321"/>
              <a:gd name="connsiteX22" fmla="*/ 5691955 w 6116569"/>
              <a:gd name="connsiteY22" fmla="*/ 2167555 h 6879321"/>
              <a:gd name="connsiteX23" fmla="*/ 5475118 w 6116569"/>
              <a:gd name="connsiteY23" fmla="*/ 2348776 h 6879321"/>
              <a:gd name="connsiteX24" fmla="*/ 5826051 w 6116569"/>
              <a:gd name="connsiteY24" fmla="*/ 2291922 h 6879321"/>
              <a:gd name="connsiteX25" fmla="*/ 5552153 w 6116569"/>
              <a:gd name="connsiteY25" fmla="*/ 2597513 h 6879321"/>
              <a:gd name="connsiteX26" fmla="*/ 5603508 w 6116569"/>
              <a:gd name="connsiteY26" fmla="*/ 2647260 h 6879321"/>
              <a:gd name="connsiteX27" fmla="*/ 5700515 w 6116569"/>
              <a:gd name="connsiteY27" fmla="*/ 2679240 h 6879321"/>
              <a:gd name="connsiteX28" fmla="*/ 5246870 w 6116569"/>
              <a:gd name="connsiteY28" fmla="*/ 2888889 h 6879321"/>
              <a:gd name="connsiteX29" fmla="*/ 4836022 w 6116569"/>
              <a:gd name="connsiteY29" fmla="*/ 3169605 h 6879321"/>
              <a:gd name="connsiteX30" fmla="*/ 4736163 w 6116569"/>
              <a:gd name="connsiteY30" fmla="*/ 3233565 h 6879321"/>
              <a:gd name="connsiteX31" fmla="*/ 4853141 w 6116569"/>
              <a:gd name="connsiteY31" fmla="*/ 3233565 h 6879321"/>
              <a:gd name="connsiteX32" fmla="*/ 4944440 w 6116569"/>
              <a:gd name="connsiteY32" fmla="*/ 3226459 h 6879321"/>
              <a:gd name="connsiteX33" fmla="*/ 5109921 w 6116569"/>
              <a:gd name="connsiteY33" fmla="*/ 3283313 h 6879321"/>
              <a:gd name="connsiteX34" fmla="*/ 5694809 w 6116569"/>
              <a:gd name="connsiteY34" fmla="*/ 3141178 h 6879321"/>
              <a:gd name="connsiteX35" fmla="*/ 5566419 w 6116569"/>
              <a:gd name="connsiteY35" fmla="*/ 3301079 h 6879321"/>
              <a:gd name="connsiteX36" fmla="*/ 5415203 w 6116569"/>
              <a:gd name="connsiteY36" fmla="*/ 3397020 h 6879321"/>
              <a:gd name="connsiteX37" fmla="*/ 5612068 w 6116569"/>
              <a:gd name="connsiteY37" fmla="*/ 3432554 h 6879321"/>
              <a:gd name="connsiteX38" fmla="*/ 5206927 w 6116569"/>
              <a:gd name="connsiteY38" fmla="*/ 3599562 h 6879321"/>
              <a:gd name="connsiteX39" fmla="*/ 5301079 w 6116569"/>
              <a:gd name="connsiteY39" fmla="*/ 3723930 h 6879321"/>
              <a:gd name="connsiteX40" fmla="*/ 4507915 w 6116569"/>
              <a:gd name="connsiteY40" fmla="*/ 4306683 h 6879321"/>
              <a:gd name="connsiteX41" fmla="*/ 3982942 w 6116569"/>
              <a:gd name="connsiteY41" fmla="*/ 4587399 h 6879321"/>
              <a:gd name="connsiteX42" fmla="*/ 4185513 w 6116569"/>
              <a:gd name="connsiteY42" fmla="*/ 4541205 h 6879321"/>
              <a:gd name="connsiteX43" fmla="*/ 5212633 w 6116569"/>
              <a:gd name="connsiteY43" fmla="*/ 4455924 h 6879321"/>
              <a:gd name="connsiteX44" fmla="*/ 5312492 w 6116569"/>
              <a:gd name="connsiteY44" fmla="*/ 4473691 h 6879321"/>
              <a:gd name="connsiteX45" fmla="*/ 4596361 w 6116569"/>
              <a:gd name="connsiteY45" fmla="*/ 4818368 h 6879321"/>
              <a:gd name="connsiteX46" fmla="*/ 4873113 w 6116569"/>
              <a:gd name="connsiteY46" fmla="*/ 4885882 h 6879321"/>
              <a:gd name="connsiteX47" fmla="*/ 4935881 w 6116569"/>
              <a:gd name="connsiteY47" fmla="*/ 4914309 h 6879321"/>
              <a:gd name="connsiteX48" fmla="*/ 4873113 w 6116569"/>
              <a:gd name="connsiteY48" fmla="*/ 5003143 h 6879321"/>
              <a:gd name="connsiteX49" fmla="*/ 4721898 w 6116569"/>
              <a:gd name="connsiteY49" fmla="*/ 5095530 h 6879321"/>
              <a:gd name="connsiteX50" fmla="*/ 5132745 w 6116569"/>
              <a:gd name="connsiteY50" fmla="*/ 4949842 h 6879321"/>
              <a:gd name="connsiteX51" fmla="*/ 5101362 w 6116569"/>
              <a:gd name="connsiteY51" fmla="*/ 5081317 h 6879321"/>
              <a:gd name="connsiteX52" fmla="*/ 5138452 w 6116569"/>
              <a:gd name="connsiteY52" fmla="*/ 5198578 h 6879321"/>
              <a:gd name="connsiteX53" fmla="*/ 4904497 w 6116569"/>
              <a:gd name="connsiteY53" fmla="*/ 5362033 h 6879321"/>
              <a:gd name="connsiteX54" fmla="*/ 4579242 w 6116569"/>
              <a:gd name="connsiteY54" fmla="*/ 5674729 h 6879321"/>
              <a:gd name="connsiteX55" fmla="*/ 4253988 w 6116569"/>
              <a:gd name="connsiteY55" fmla="*/ 5884379 h 6879321"/>
              <a:gd name="connsiteX56" fmla="*/ 3985795 w 6116569"/>
              <a:gd name="connsiteY56" fmla="*/ 6069153 h 6879321"/>
              <a:gd name="connsiteX57" fmla="*/ 4231163 w 6116569"/>
              <a:gd name="connsiteY57" fmla="*/ 6030066 h 6879321"/>
              <a:gd name="connsiteX58" fmla="*/ 3814609 w 6116569"/>
              <a:gd name="connsiteY58" fmla="*/ 6317889 h 6879321"/>
              <a:gd name="connsiteX59" fmla="*/ 3751840 w 6116569"/>
              <a:gd name="connsiteY59" fmla="*/ 6339209 h 6879321"/>
              <a:gd name="connsiteX60" fmla="*/ 3089919 w 6116569"/>
              <a:gd name="connsiteY60" fmla="*/ 6563071 h 6879321"/>
              <a:gd name="connsiteX61" fmla="*/ 2961529 w 6116569"/>
              <a:gd name="connsiteY61" fmla="*/ 6662566 h 6879321"/>
              <a:gd name="connsiteX62" fmla="*/ 3107038 w 6116569"/>
              <a:gd name="connsiteY62" fmla="*/ 6673226 h 6879321"/>
              <a:gd name="connsiteX63" fmla="*/ 3594919 w 6116569"/>
              <a:gd name="connsiteY63" fmla="*/ 6591499 h 6879321"/>
              <a:gd name="connsiteX64" fmla="*/ 3261106 w 6116569"/>
              <a:gd name="connsiteY64" fmla="*/ 6726527 h 6879321"/>
              <a:gd name="connsiteX65" fmla="*/ 3620597 w 6116569"/>
              <a:gd name="connsiteY65" fmla="*/ 6740740 h 6879321"/>
              <a:gd name="connsiteX66" fmla="*/ 3703337 w 6116569"/>
              <a:gd name="connsiteY66" fmla="*/ 6826020 h 6879321"/>
              <a:gd name="connsiteX67" fmla="*/ 3689072 w 6116569"/>
              <a:gd name="connsiteY67" fmla="*/ 6879321 h 6879321"/>
              <a:gd name="connsiteX68" fmla="*/ 0 w 6116569"/>
              <a:gd name="connsiteY68" fmla="*/ 6879321 h 6879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descr="Rulo şeklinde ayrıntılı planlar">
            <a:extLst>
              <a:ext uri="{FF2B5EF4-FFF2-40B4-BE49-F238E27FC236}">
                <a16:creationId xmlns:a16="http://schemas.microsoft.com/office/drawing/2014/main" id="{C0E48BA2-8256-4A19-9FE9-142B396105D6}"/>
              </a:ext>
            </a:extLst>
          </p:cNvPr>
          <p:cNvPicPr>
            <a:picLocks noChangeAspect="1"/>
          </p:cNvPicPr>
          <p:nvPr/>
        </p:nvPicPr>
        <p:blipFill rotWithShape="1">
          <a:blip r:embed="rId3"/>
          <a:srcRect l="40467" r="-1" b="-1"/>
          <a:stretch/>
        </p:blipFill>
        <p:spPr>
          <a:xfrm>
            <a:off x="601134" y="1724448"/>
            <a:ext cx="3195204" cy="3582522"/>
          </a:xfrm>
          <a:prstGeom prst="rect">
            <a:avLst/>
          </a:prstGeom>
        </p:spPr>
      </p:pic>
      <p:sp>
        <p:nvSpPr>
          <p:cNvPr id="3" name="Content Placeholder 2">
            <a:extLst>
              <a:ext uri="{FF2B5EF4-FFF2-40B4-BE49-F238E27FC236}">
                <a16:creationId xmlns:a16="http://schemas.microsoft.com/office/drawing/2014/main" id="{6810E1CB-5974-07D4-7BAE-E8FDDF878051}"/>
              </a:ext>
            </a:extLst>
          </p:cNvPr>
          <p:cNvSpPr>
            <a:spLocks noGrp="1"/>
          </p:cNvSpPr>
          <p:nvPr>
            <p:ph idx="1"/>
          </p:nvPr>
        </p:nvSpPr>
        <p:spPr>
          <a:xfrm>
            <a:off x="6513788" y="2497257"/>
            <a:ext cx="4840010" cy="3679705"/>
          </a:xfrm>
        </p:spPr>
        <p:txBody>
          <a:bodyPr>
            <a:normAutofit/>
          </a:bodyPr>
          <a:lstStyle/>
          <a:p>
            <a:pPr marL="457200" lvl="1" indent="0">
              <a:buNone/>
            </a:pPr>
            <a:r>
              <a:rPr lang="en-TR" sz="2000" dirty="0"/>
              <a:t>İş Paketi Adı : </a:t>
            </a:r>
          </a:p>
          <a:p>
            <a:pPr marL="457200" lvl="1" indent="0">
              <a:buNone/>
            </a:pPr>
            <a:r>
              <a:rPr lang="en-US" sz="2000" dirty="0"/>
              <a:t>İP </a:t>
            </a:r>
            <a:r>
              <a:rPr lang="en-US" sz="2000" dirty="0" err="1"/>
              <a:t>Adı</a:t>
            </a:r>
            <a:r>
              <a:rPr lang="en-US" sz="2000" dirty="0"/>
              <a:t>: </a:t>
            </a:r>
            <a:r>
              <a:rPr lang="en-US" sz="2000" dirty="0" err="1"/>
              <a:t>Sonuçların</a:t>
            </a:r>
            <a:r>
              <a:rPr lang="en-US" sz="2000" dirty="0"/>
              <a:t> </a:t>
            </a:r>
            <a:r>
              <a:rPr lang="en-US" sz="2000" dirty="0" err="1"/>
              <a:t>Değerlendirilmesi</a:t>
            </a:r>
            <a:r>
              <a:rPr lang="en-US" sz="2000" dirty="0"/>
              <a:t>, </a:t>
            </a:r>
            <a:r>
              <a:rPr lang="en-US" sz="2000" dirty="0" err="1"/>
              <a:t>Raporlama</a:t>
            </a:r>
            <a:r>
              <a:rPr lang="en-US" sz="2000" dirty="0"/>
              <a:t> </a:t>
            </a:r>
            <a:r>
              <a:rPr lang="en-US" sz="2000" dirty="0" err="1"/>
              <a:t>ve</a:t>
            </a:r>
            <a:r>
              <a:rPr lang="en-US" sz="2000" dirty="0"/>
              <a:t> </a:t>
            </a:r>
            <a:r>
              <a:rPr lang="en-US" sz="2000" dirty="0" err="1"/>
              <a:t>Paylaşım</a:t>
            </a:r>
            <a:r>
              <a:rPr lang="en-US" sz="2000" dirty="0"/>
              <a:t> </a:t>
            </a:r>
          </a:p>
          <a:p>
            <a:pPr marL="457200" lvl="1" indent="0">
              <a:buNone/>
            </a:pPr>
            <a:r>
              <a:rPr lang="en-US" sz="1800" b="1" i="0" u="none" strike="noStrike" dirty="0">
                <a:effectLst/>
                <a:latin typeface="Arial" panose="020B0604020202020204" pitchFamily="34" charset="0"/>
              </a:rPr>
              <a:t>İP </a:t>
            </a:r>
            <a:r>
              <a:rPr lang="en-US" sz="1800" b="1" i="0" u="none" strike="noStrike" dirty="0" err="1">
                <a:effectLst/>
                <a:latin typeface="Arial" panose="020B0604020202020204" pitchFamily="34" charset="0"/>
              </a:rPr>
              <a:t>Hedefi</a:t>
            </a:r>
            <a:r>
              <a:rPr lang="en-US" sz="1800" b="1" i="0" u="none" strike="noStrike" dirty="0">
                <a:effectLst/>
                <a:latin typeface="Arial" panose="020B0604020202020204" pitchFamily="34" charset="0"/>
              </a:rPr>
              <a:t>: </a:t>
            </a:r>
            <a:r>
              <a:rPr lang="en-US" sz="1800" b="1" i="0" u="none" strike="noStrike" dirty="0" err="1">
                <a:effectLst/>
                <a:latin typeface="Arial" panose="020B0604020202020204" pitchFamily="34" charset="0"/>
              </a:rPr>
              <a:t>Projeden</a:t>
            </a:r>
            <a:r>
              <a:rPr lang="en-US" sz="1800" b="1" i="0" u="none" strike="noStrike" dirty="0">
                <a:effectLst/>
                <a:latin typeface="Arial" panose="020B0604020202020204" pitchFamily="34" charset="0"/>
              </a:rPr>
              <a:t> </a:t>
            </a:r>
            <a:r>
              <a:rPr lang="en-US" sz="1800" b="1" i="0" u="none" strike="noStrike" dirty="0" err="1">
                <a:effectLst/>
                <a:latin typeface="Arial" panose="020B0604020202020204" pitchFamily="34" charset="0"/>
              </a:rPr>
              <a:t>elde</a:t>
            </a:r>
            <a:r>
              <a:rPr lang="en-US" sz="1800" b="1" i="0" u="none" strike="noStrike" dirty="0">
                <a:effectLst/>
                <a:latin typeface="Arial" panose="020B0604020202020204" pitchFamily="34" charset="0"/>
              </a:rPr>
              <a:t> </a:t>
            </a:r>
            <a:r>
              <a:rPr lang="en-US" sz="1800" b="1" i="0" u="none" strike="noStrike" dirty="0" err="1">
                <a:effectLst/>
                <a:latin typeface="Arial" panose="020B0604020202020204" pitchFamily="34" charset="0"/>
              </a:rPr>
              <a:t>edilen</a:t>
            </a:r>
            <a:r>
              <a:rPr lang="en-US" sz="1800" b="1" i="0" u="none" strike="noStrike" dirty="0">
                <a:effectLst/>
                <a:latin typeface="Arial" panose="020B0604020202020204" pitchFamily="34" charset="0"/>
              </a:rPr>
              <a:t> </a:t>
            </a:r>
            <a:r>
              <a:rPr lang="en-US" sz="1800" b="1" i="0" u="none" strike="noStrike" dirty="0" err="1">
                <a:effectLst/>
                <a:latin typeface="Arial" panose="020B0604020202020204" pitchFamily="34" charset="0"/>
              </a:rPr>
              <a:t>sonuçların</a:t>
            </a:r>
            <a:r>
              <a:rPr lang="en-US" sz="1800" b="1" i="0" u="none" strike="noStrike" dirty="0">
                <a:effectLst/>
                <a:latin typeface="Arial" panose="020B0604020202020204" pitchFamily="34" charset="0"/>
              </a:rPr>
              <a:t> </a:t>
            </a:r>
            <a:r>
              <a:rPr lang="en-US" sz="1800" b="1" i="0" u="none" strike="noStrike" dirty="0" err="1">
                <a:effectLst/>
                <a:latin typeface="Arial" panose="020B0604020202020204" pitchFamily="34" charset="0"/>
              </a:rPr>
              <a:t>kapsamlı</a:t>
            </a:r>
            <a:r>
              <a:rPr lang="en-US" sz="1800" b="1" i="0" u="none" strike="noStrike" dirty="0">
                <a:effectLst/>
                <a:latin typeface="Arial" panose="020B0604020202020204" pitchFamily="34" charset="0"/>
              </a:rPr>
              <a:t> </a:t>
            </a:r>
            <a:r>
              <a:rPr lang="en-US" sz="1800" b="1" i="0" u="none" strike="noStrike" dirty="0" err="1">
                <a:effectLst/>
                <a:latin typeface="Arial" panose="020B0604020202020204" pitchFamily="34" charset="0"/>
              </a:rPr>
              <a:t>bir</a:t>
            </a:r>
            <a:r>
              <a:rPr lang="en-US" sz="1800" b="1" i="0" u="none" strike="noStrike" dirty="0">
                <a:effectLst/>
                <a:latin typeface="Arial" panose="020B0604020202020204" pitchFamily="34" charset="0"/>
              </a:rPr>
              <a:t> </a:t>
            </a:r>
            <a:r>
              <a:rPr lang="en-US" sz="1800" b="1" i="0" u="none" strike="noStrike" dirty="0" err="1">
                <a:effectLst/>
                <a:latin typeface="Arial" panose="020B0604020202020204" pitchFamily="34" charset="0"/>
              </a:rPr>
              <a:t>şekilde</a:t>
            </a:r>
            <a:r>
              <a:rPr lang="en-US" sz="1800" b="1" i="0" u="none" strike="noStrike" dirty="0">
                <a:effectLst/>
                <a:latin typeface="Arial" panose="020B0604020202020204" pitchFamily="34" charset="0"/>
              </a:rPr>
              <a:t> </a:t>
            </a:r>
            <a:r>
              <a:rPr lang="en-US" sz="1800" b="1" i="0" u="none" strike="noStrike" dirty="0" err="1">
                <a:effectLst/>
                <a:latin typeface="Arial" panose="020B0604020202020204" pitchFamily="34" charset="0"/>
              </a:rPr>
              <a:t>değerlendirilmesi</a:t>
            </a:r>
            <a:r>
              <a:rPr lang="en-US" sz="1800" b="1" i="0" u="none" strike="noStrike" dirty="0">
                <a:effectLst/>
                <a:latin typeface="Arial" panose="020B0604020202020204" pitchFamily="34" charset="0"/>
              </a:rPr>
              <a:t>, </a:t>
            </a:r>
            <a:r>
              <a:rPr lang="en-US" sz="1800" b="1" i="0" u="none" strike="noStrike" dirty="0" err="1">
                <a:effectLst/>
                <a:latin typeface="Arial" panose="020B0604020202020204" pitchFamily="34" charset="0"/>
              </a:rPr>
              <a:t>bu</a:t>
            </a:r>
            <a:r>
              <a:rPr lang="en-US" sz="1800" b="1" i="0" u="none" strike="noStrike" dirty="0">
                <a:effectLst/>
                <a:latin typeface="Arial" panose="020B0604020202020204" pitchFamily="34" charset="0"/>
              </a:rPr>
              <a:t> </a:t>
            </a:r>
            <a:r>
              <a:rPr lang="en-US" sz="1800" b="1" i="0" u="none" strike="noStrike" dirty="0" err="1">
                <a:effectLst/>
                <a:latin typeface="Arial" panose="020B0604020202020204" pitchFamily="34" charset="0"/>
              </a:rPr>
              <a:t>sonuçların</a:t>
            </a:r>
            <a:r>
              <a:rPr lang="en-US" sz="1800" b="1" i="0" u="none" strike="noStrike" dirty="0">
                <a:effectLst/>
                <a:latin typeface="Arial" panose="020B0604020202020204" pitchFamily="34" charset="0"/>
              </a:rPr>
              <a:t> </a:t>
            </a:r>
            <a:r>
              <a:rPr lang="en-US" sz="1800" b="1" i="0" u="none" strike="noStrike" dirty="0" err="1">
                <a:effectLst/>
                <a:latin typeface="Arial" panose="020B0604020202020204" pitchFamily="34" charset="0"/>
              </a:rPr>
              <a:t>raporlanması</a:t>
            </a:r>
            <a:r>
              <a:rPr lang="en-US" sz="1800" b="1" i="0" u="none" strike="noStrike" dirty="0">
                <a:effectLst/>
                <a:latin typeface="Arial" panose="020B0604020202020204" pitchFamily="34" charset="0"/>
              </a:rPr>
              <a:t> </a:t>
            </a:r>
            <a:r>
              <a:rPr lang="en-US" sz="1800" b="1" i="0" u="none" strike="noStrike" dirty="0" err="1">
                <a:effectLst/>
                <a:latin typeface="Arial" panose="020B0604020202020204" pitchFamily="34" charset="0"/>
              </a:rPr>
              <a:t>ve</a:t>
            </a:r>
            <a:r>
              <a:rPr lang="en-US" sz="1800" b="1" i="0" u="none" strike="noStrike" dirty="0">
                <a:effectLst/>
                <a:latin typeface="Arial" panose="020B0604020202020204" pitchFamily="34" charset="0"/>
              </a:rPr>
              <a:t> </a:t>
            </a:r>
            <a:r>
              <a:rPr lang="en-US" sz="1800" b="1" i="0" u="none" strike="noStrike" dirty="0" err="1">
                <a:effectLst/>
                <a:latin typeface="Arial" panose="020B0604020202020204" pitchFamily="34" charset="0"/>
              </a:rPr>
              <a:t>bulguların</a:t>
            </a:r>
            <a:r>
              <a:rPr lang="en-US" sz="1800" b="1" i="0" u="none" strike="noStrike" dirty="0">
                <a:effectLst/>
                <a:latin typeface="Arial" panose="020B0604020202020204" pitchFamily="34" charset="0"/>
              </a:rPr>
              <a:t> </a:t>
            </a:r>
            <a:r>
              <a:rPr lang="en-US" sz="1800" b="1" i="0" u="none" strike="noStrike" dirty="0" err="1">
                <a:effectLst/>
                <a:latin typeface="Arial" panose="020B0604020202020204" pitchFamily="34" charset="0"/>
              </a:rPr>
              <a:t>ilgili</a:t>
            </a:r>
            <a:r>
              <a:rPr lang="en-US" sz="1800" b="1" i="0" u="none" strike="noStrike" dirty="0">
                <a:effectLst/>
                <a:latin typeface="Arial" panose="020B0604020202020204" pitchFamily="34" charset="0"/>
              </a:rPr>
              <a:t> </a:t>
            </a:r>
            <a:r>
              <a:rPr lang="en-US" sz="1800" b="1" i="0" u="none" strike="noStrike" dirty="0" err="1">
                <a:effectLst/>
                <a:latin typeface="Arial" panose="020B0604020202020204" pitchFamily="34" charset="0"/>
              </a:rPr>
              <a:t>paydaşlarla</a:t>
            </a:r>
            <a:r>
              <a:rPr lang="en-US" sz="1800" b="1" i="0" u="none" strike="noStrike" dirty="0">
                <a:effectLst/>
                <a:latin typeface="Arial" panose="020B0604020202020204" pitchFamily="34" charset="0"/>
              </a:rPr>
              <a:t> </a:t>
            </a:r>
            <a:r>
              <a:rPr lang="en-US" sz="1800" b="1" i="0" u="none" strike="noStrike" dirty="0" err="1">
                <a:effectLst/>
                <a:latin typeface="Arial" panose="020B0604020202020204" pitchFamily="34" charset="0"/>
              </a:rPr>
              <a:t>ve</a:t>
            </a:r>
            <a:r>
              <a:rPr lang="en-US" sz="1800" b="1" i="0" u="none" strike="noStrike" dirty="0">
                <a:effectLst/>
                <a:latin typeface="Arial" panose="020B0604020202020204" pitchFamily="34" charset="0"/>
              </a:rPr>
              <a:t> </a:t>
            </a:r>
            <a:r>
              <a:rPr lang="en-US" sz="1800" b="1" i="0" u="none" strike="noStrike" dirty="0" err="1">
                <a:effectLst/>
                <a:latin typeface="Arial" panose="020B0604020202020204" pitchFamily="34" charset="0"/>
              </a:rPr>
              <a:t>akademik</a:t>
            </a:r>
            <a:r>
              <a:rPr lang="en-US" sz="1800" b="1" i="0" u="none" strike="noStrike" dirty="0">
                <a:effectLst/>
                <a:latin typeface="Arial" panose="020B0604020202020204" pitchFamily="34" charset="0"/>
              </a:rPr>
              <a:t> </a:t>
            </a:r>
            <a:r>
              <a:rPr lang="en-US" sz="1800" b="1" i="0" u="none" strike="noStrike" dirty="0" err="1">
                <a:effectLst/>
                <a:latin typeface="Arial" panose="020B0604020202020204" pitchFamily="34" charset="0"/>
              </a:rPr>
              <a:t>toplulukla</a:t>
            </a:r>
            <a:r>
              <a:rPr lang="en-US" sz="1800" b="1" i="0" u="none" strike="noStrike" dirty="0">
                <a:effectLst/>
                <a:latin typeface="Arial" panose="020B0604020202020204" pitchFamily="34" charset="0"/>
              </a:rPr>
              <a:t> </a:t>
            </a:r>
            <a:r>
              <a:rPr lang="en-US" sz="1800" b="1" i="0" u="none" strike="noStrike" dirty="0" err="1">
                <a:effectLst/>
                <a:latin typeface="Arial" panose="020B0604020202020204" pitchFamily="34" charset="0"/>
              </a:rPr>
              <a:t>paylaşılması</a:t>
            </a:r>
            <a:r>
              <a:rPr lang="en-US" sz="1800" b="1" i="0" u="none" strike="noStrike" dirty="0">
                <a:effectLst/>
                <a:latin typeface="Arial" panose="020B0604020202020204" pitchFamily="34" charset="0"/>
              </a:rPr>
              <a:t>. </a:t>
            </a:r>
            <a:endParaRPr lang="en-TR" sz="2000" dirty="0"/>
          </a:p>
        </p:txBody>
      </p:sp>
    </p:spTree>
    <p:extLst>
      <p:ext uri="{BB962C8B-B14F-4D97-AF65-F5344CB8AC3E}">
        <p14:creationId xmlns:p14="http://schemas.microsoft.com/office/powerpoint/2010/main" val="3330899036"/>
      </p:ext>
    </p:extLst>
  </p:cSld>
  <p:clrMapOvr>
    <a:overrideClrMapping bg1="dk1" tx1="lt1" bg2="dk2" tx2="lt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DA8886A6-5426-494B-96D8-D962D2BA08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AA3ED336-C09E-46E8-9774-B977D15FC5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52347"/>
            <a:ext cx="12191999" cy="6105653"/>
          </a:xfrm>
          <a:custGeom>
            <a:avLst/>
            <a:gdLst>
              <a:gd name="connsiteX0" fmla="*/ 7538181 w 12191999"/>
              <a:gd name="connsiteY0" fmla="*/ 484 h 6105653"/>
              <a:gd name="connsiteX1" fmla="*/ 7569993 w 12191999"/>
              <a:gd name="connsiteY1" fmla="*/ 5527 h 6105653"/>
              <a:gd name="connsiteX2" fmla="*/ 7587853 w 12191999"/>
              <a:gd name="connsiteY2" fmla="*/ 84028 h 6105653"/>
              <a:gd name="connsiteX3" fmla="*/ 7559278 w 12191999"/>
              <a:gd name="connsiteY3" fmla="*/ 325347 h 6105653"/>
              <a:gd name="connsiteX4" fmla="*/ 7795021 w 12191999"/>
              <a:gd name="connsiteY4" fmla="*/ 25878 h 6105653"/>
              <a:gd name="connsiteX5" fmla="*/ 7759302 w 12191999"/>
              <a:gd name="connsiteY5" fmla="*/ 249752 h 6105653"/>
              <a:gd name="connsiteX6" fmla="*/ 7852171 w 12191999"/>
              <a:gd name="connsiteY6" fmla="*/ 313717 h 6105653"/>
              <a:gd name="connsiteX7" fmla="*/ 8002190 w 12191999"/>
              <a:gd name="connsiteY7" fmla="*/ 418385 h 6105653"/>
              <a:gd name="connsiteX8" fmla="*/ 8084343 w 12191999"/>
              <a:gd name="connsiteY8" fmla="*/ 491072 h 6105653"/>
              <a:gd name="connsiteX9" fmla="*/ 8348662 w 12191999"/>
              <a:gd name="connsiteY9" fmla="*/ 520146 h 6105653"/>
              <a:gd name="connsiteX10" fmla="*/ 8637984 w 12191999"/>
              <a:gd name="connsiteY10" fmla="*/ 459090 h 6105653"/>
              <a:gd name="connsiteX11" fmla="*/ 8784431 w 12191999"/>
              <a:gd name="connsiteY11" fmla="*/ 290457 h 6105653"/>
              <a:gd name="connsiteX12" fmla="*/ 8948737 w 12191999"/>
              <a:gd name="connsiteY12" fmla="*/ 339884 h 6105653"/>
              <a:gd name="connsiteX13" fmla="*/ 8848725 w 12191999"/>
              <a:gd name="connsiteY13" fmla="*/ 697501 h 6105653"/>
              <a:gd name="connsiteX14" fmla="*/ 9238059 w 12191999"/>
              <a:gd name="connsiteY14" fmla="*/ 165437 h 6105653"/>
              <a:gd name="connsiteX15" fmla="*/ 9255919 w 12191999"/>
              <a:gd name="connsiteY15" fmla="*/ 255567 h 6105653"/>
              <a:gd name="connsiteX16" fmla="*/ 9477374 w 12191999"/>
              <a:gd name="connsiteY16" fmla="*/ 578295 h 6105653"/>
              <a:gd name="connsiteX17" fmla="*/ 9488091 w 12191999"/>
              <a:gd name="connsiteY17" fmla="*/ 595740 h 6105653"/>
              <a:gd name="connsiteX18" fmla="*/ 9627393 w 12191999"/>
              <a:gd name="connsiteY18" fmla="*/ 650981 h 6105653"/>
              <a:gd name="connsiteX19" fmla="*/ 9648824 w 12191999"/>
              <a:gd name="connsiteY19" fmla="*/ 825429 h 6105653"/>
              <a:gd name="connsiteX20" fmla="*/ 9616678 w 12191999"/>
              <a:gd name="connsiteY20" fmla="*/ 970802 h 6105653"/>
              <a:gd name="connsiteX21" fmla="*/ 9655968 w 12191999"/>
              <a:gd name="connsiteY21" fmla="*/ 1127805 h 6105653"/>
              <a:gd name="connsiteX22" fmla="*/ 9638109 w 12191999"/>
              <a:gd name="connsiteY22" fmla="*/ 1267362 h 6105653"/>
              <a:gd name="connsiteX23" fmla="*/ 9663111 w 12191999"/>
              <a:gd name="connsiteY23" fmla="*/ 1386568 h 6105653"/>
              <a:gd name="connsiteX24" fmla="*/ 9780984 w 12191999"/>
              <a:gd name="connsiteY24" fmla="*/ 1270269 h 6105653"/>
              <a:gd name="connsiteX25" fmla="*/ 9780984 w 12191999"/>
              <a:gd name="connsiteY25" fmla="*/ 1107452 h 6105653"/>
              <a:gd name="connsiteX26" fmla="*/ 9855993 w 12191999"/>
              <a:gd name="connsiteY26" fmla="*/ 991154 h 6105653"/>
              <a:gd name="connsiteX27" fmla="*/ 9991724 w 12191999"/>
              <a:gd name="connsiteY27" fmla="*/ 880670 h 6105653"/>
              <a:gd name="connsiteX28" fmla="*/ 10209609 w 12191999"/>
              <a:gd name="connsiteY28" fmla="*/ 491071 h 6105653"/>
              <a:gd name="connsiteX29" fmla="*/ 10291762 w 12191999"/>
              <a:gd name="connsiteY29" fmla="*/ 421292 h 6105653"/>
              <a:gd name="connsiteX30" fmla="*/ 9973865 w 12191999"/>
              <a:gd name="connsiteY30" fmla="*/ 1531941 h 6105653"/>
              <a:gd name="connsiteX31" fmla="*/ 10106024 w 12191999"/>
              <a:gd name="connsiteY31" fmla="*/ 1188861 h 6105653"/>
              <a:gd name="connsiteX32" fmla="*/ 10081022 w 12191999"/>
              <a:gd name="connsiteY32" fmla="*/ 1421458 h 6105653"/>
              <a:gd name="connsiteX33" fmla="*/ 10170318 w 12191999"/>
              <a:gd name="connsiteY33" fmla="*/ 1549385 h 6105653"/>
              <a:gd name="connsiteX34" fmla="*/ 10198893 w 12191999"/>
              <a:gd name="connsiteY34" fmla="*/ 1549385 h 6105653"/>
              <a:gd name="connsiteX35" fmla="*/ 10281046 w 12191999"/>
              <a:gd name="connsiteY35" fmla="*/ 1453439 h 6105653"/>
              <a:gd name="connsiteX36" fmla="*/ 10334625 w 12191999"/>
              <a:gd name="connsiteY36" fmla="*/ 1398198 h 6105653"/>
              <a:gd name="connsiteX37" fmla="*/ 10527506 w 12191999"/>
              <a:gd name="connsiteY37" fmla="*/ 1247010 h 6105653"/>
              <a:gd name="connsiteX38" fmla="*/ 10548937 w 12191999"/>
              <a:gd name="connsiteY38" fmla="*/ 1354586 h 6105653"/>
              <a:gd name="connsiteX39" fmla="*/ 10588228 w 12191999"/>
              <a:gd name="connsiteY39" fmla="*/ 1395290 h 6105653"/>
              <a:gd name="connsiteX40" fmla="*/ 10645378 w 12191999"/>
              <a:gd name="connsiteY40" fmla="*/ 1366216 h 6105653"/>
              <a:gd name="connsiteX41" fmla="*/ 10820400 w 12191999"/>
              <a:gd name="connsiteY41" fmla="*/ 1031858 h 6105653"/>
              <a:gd name="connsiteX42" fmla="*/ 10956131 w 12191999"/>
              <a:gd name="connsiteY42" fmla="*/ 1005691 h 6105653"/>
              <a:gd name="connsiteX43" fmla="*/ 10977562 w 12191999"/>
              <a:gd name="connsiteY43" fmla="*/ 1069655 h 6105653"/>
              <a:gd name="connsiteX44" fmla="*/ 10966847 w 12191999"/>
              <a:gd name="connsiteY44" fmla="*/ 1142341 h 6105653"/>
              <a:gd name="connsiteX45" fmla="*/ 11074003 w 12191999"/>
              <a:gd name="connsiteY45" fmla="*/ 1084192 h 6105653"/>
              <a:gd name="connsiteX46" fmla="*/ 11181159 w 12191999"/>
              <a:gd name="connsiteY46" fmla="*/ 848688 h 6105653"/>
              <a:gd name="connsiteX47" fmla="*/ 11238309 w 12191999"/>
              <a:gd name="connsiteY47" fmla="*/ 805077 h 6105653"/>
              <a:gd name="connsiteX48" fmla="*/ 11266884 w 12191999"/>
              <a:gd name="connsiteY48" fmla="*/ 863226 h 6105653"/>
              <a:gd name="connsiteX49" fmla="*/ 11277600 w 12191999"/>
              <a:gd name="connsiteY49" fmla="*/ 906838 h 6105653"/>
              <a:gd name="connsiteX50" fmla="*/ 11724084 w 12191999"/>
              <a:gd name="connsiteY50" fmla="*/ 5527 h 6105653"/>
              <a:gd name="connsiteX51" fmla="*/ 11727656 w 12191999"/>
              <a:gd name="connsiteY51" fmla="*/ 209048 h 6105653"/>
              <a:gd name="connsiteX52" fmla="*/ 11656218 w 12191999"/>
              <a:gd name="connsiteY52" fmla="*/ 409663 h 6105653"/>
              <a:gd name="connsiteX53" fmla="*/ 11666934 w 12191999"/>
              <a:gd name="connsiteY53" fmla="*/ 621907 h 6105653"/>
              <a:gd name="connsiteX54" fmla="*/ 11631215 w 12191999"/>
              <a:gd name="connsiteY54" fmla="*/ 822521 h 6105653"/>
              <a:gd name="connsiteX55" fmla="*/ 11631215 w 12191999"/>
              <a:gd name="connsiteY55" fmla="*/ 996969 h 6105653"/>
              <a:gd name="connsiteX56" fmla="*/ 11684793 w 12191999"/>
              <a:gd name="connsiteY56" fmla="*/ 834151 h 6105653"/>
              <a:gd name="connsiteX57" fmla="*/ 11774090 w 12191999"/>
              <a:gd name="connsiteY57" fmla="*/ 773095 h 6105653"/>
              <a:gd name="connsiteX58" fmla="*/ 11856243 w 12191999"/>
              <a:gd name="connsiteY58" fmla="*/ 793447 h 6105653"/>
              <a:gd name="connsiteX59" fmla="*/ 11831240 w 12191999"/>
              <a:gd name="connsiteY59" fmla="*/ 860319 h 6105653"/>
              <a:gd name="connsiteX60" fmla="*/ 11738371 w 12191999"/>
              <a:gd name="connsiteY60" fmla="*/ 938820 h 6105653"/>
              <a:gd name="connsiteX61" fmla="*/ 11795521 w 12191999"/>
              <a:gd name="connsiteY61" fmla="*/ 956264 h 6105653"/>
              <a:gd name="connsiteX62" fmla="*/ 11838384 w 12191999"/>
              <a:gd name="connsiteY62" fmla="*/ 1002784 h 6105653"/>
              <a:gd name="connsiteX63" fmla="*/ 11816952 w 12191999"/>
              <a:gd name="connsiteY63" fmla="*/ 1270269 h 6105653"/>
              <a:gd name="connsiteX64" fmla="*/ 11999118 w 12191999"/>
              <a:gd name="connsiteY64" fmla="*/ 1092915 h 6105653"/>
              <a:gd name="connsiteX65" fmla="*/ 12027693 w 12191999"/>
              <a:gd name="connsiteY65" fmla="*/ 979524 h 6105653"/>
              <a:gd name="connsiteX66" fmla="*/ 12102703 w 12191999"/>
              <a:gd name="connsiteY66" fmla="*/ 953357 h 6105653"/>
              <a:gd name="connsiteX67" fmla="*/ 12120562 w 12191999"/>
              <a:gd name="connsiteY67" fmla="*/ 1005691 h 6105653"/>
              <a:gd name="connsiteX68" fmla="*/ 12056268 w 12191999"/>
              <a:gd name="connsiteY68" fmla="*/ 1267362 h 6105653"/>
              <a:gd name="connsiteX69" fmla="*/ 12081272 w 12191999"/>
              <a:gd name="connsiteY69" fmla="*/ 1310974 h 6105653"/>
              <a:gd name="connsiteX70" fmla="*/ 12191999 w 12191999"/>
              <a:gd name="connsiteY70" fmla="*/ 1008598 h 6105653"/>
              <a:gd name="connsiteX71" fmla="*/ 12191999 w 12191999"/>
              <a:gd name="connsiteY71" fmla="*/ 6105653 h 6105653"/>
              <a:gd name="connsiteX72" fmla="*/ 0 w 12191999"/>
              <a:gd name="connsiteY72" fmla="*/ 6105653 h 6105653"/>
              <a:gd name="connsiteX73" fmla="*/ 0 w 12191999"/>
              <a:gd name="connsiteY73" fmla="*/ 927116 h 6105653"/>
              <a:gd name="connsiteX74" fmla="*/ 61930 w 12191999"/>
              <a:gd name="connsiteY74" fmla="*/ 902578 h 6105653"/>
              <a:gd name="connsiteX75" fmla="*/ 155971 w 12191999"/>
              <a:gd name="connsiteY75" fmla="*/ 883588 h 6105653"/>
              <a:gd name="connsiteX76" fmla="*/ 277414 w 12191999"/>
              <a:gd name="connsiteY76" fmla="*/ 802179 h 6105653"/>
              <a:gd name="connsiteX77" fmla="*/ 638174 w 12191999"/>
              <a:gd name="connsiteY77" fmla="*/ 430025 h 6105653"/>
              <a:gd name="connsiteX78" fmla="*/ 477440 w 12191999"/>
              <a:gd name="connsiteY78" fmla="*/ 784735 h 6105653"/>
              <a:gd name="connsiteX79" fmla="*/ 827483 w 12191999"/>
              <a:gd name="connsiteY79" fmla="*/ 418395 h 6105653"/>
              <a:gd name="connsiteX80" fmla="*/ 956071 w 12191999"/>
              <a:gd name="connsiteY80" fmla="*/ 241040 h 6105653"/>
              <a:gd name="connsiteX81" fmla="*/ 999268 w 12191999"/>
              <a:gd name="connsiteY81" fmla="*/ 192386 h 6105653"/>
              <a:gd name="connsiteX82" fmla="*/ 1031080 w 12191999"/>
              <a:gd name="connsiteY82" fmla="*/ 197429 h 6105653"/>
              <a:gd name="connsiteX83" fmla="*/ 1048940 w 12191999"/>
              <a:gd name="connsiteY83" fmla="*/ 275930 h 6105653"/>
              <a:gd name="connsiteX84" fmla="*/ 1020365 w 12191999"/>
              <a:gd name="connsiteY84" fmla="*/ 517249 h 6105653"/>
              <a:gd name="connsiteX85" fmla="*/ 1256108 w 12191999"/>
              <a:gd name="connsiteY85" fmla="*/ 217780 h 6105653"/>
              <a:gd name="connsiteX86" fmla="*/ 1220389 w 12191999"/>
              <a:gd name="connsiteY86" fmla="*/ 441654 h 6105653"/>
              <a:gd name="connsiteX87" fmla="*/ 1313258 w 12191999"/>
              <a:gd name="connsiteY87" fmla="*/ 505619 h 6105653"/>
              <a:gd name="connsiteX88" fmla="*/ 1463277 w 12191999"/>
              <a:gd name="connsiteY88" fmla="*/ 610287 h 6105653"/>
              <a:gd name="connsiteX89" fmla="*/ 1545430 w 12191999"/>
              <a:gd name="connsiteY89" fmla="*/ 682974 h 6105653"/>
              <a:gd name="connsiteX90" fmla="*/ 1809749 w 12191999"/>
              <a:gd name="connsiteY90" fmla="*/ 712048 h 6105653"/>
              <a:gd name="connsiteX91" fmla="*/ 2099071 w 12191999"/>
              <a:gd name="connsiteY91" fmla="*/ 650992 h 6105653"/>
              <a:gd name="connsiteX92" fmla="*/ 2245518 w 12191999"/>
              <a:gd name="connsiteY92" fmla="*/ 482359 h 6105653"/>
              <a:gd name="connsiteX93" fmla="*/ 2409824 w 12191999"/>
              <a:gd name="connsiteY93" fmla="*/ 531786 h 6105653"/>
              <a:gd name="connsiteX94" fmla="*/ 2309812 w 12191999"/>
              <a:gd name="connsiteY94" fmla="*/ 889403 h 6105653"/>
              <a:gd name="connsiteX95" fmla="*/ 2699146 w 12191999"/>
              <a:gd name="connsiteY95" fmla="*/ 357339 h 6105653"/>
              <a:gd name="connsiteX96" fmla="*/ 2717006 w 12191999"/>
              <a:gd name="connsiteY96" fmla="*/ 447469 h 6105653"/>
              <a:gd name="connsiteX97" fmla="*/ 2938461 w 12191999"/>
              <a:gd name="connsiteY97" fmla="*/ 770197 h 6105653"/>
              <a:gd name="connsiteX98" fmla="*/ 2949178 w 12191999"/>
              <a:gd name="connsiteY98" fmla="*/ 787642 h 6105653"/>
              <a:gd name="connsiteX99" fmla="*/ 3088480 w 12191999"/>
              <a:gd name="connsiteY99" fmla="*/ 842883 h 6105653"/>
              <a:gd name="connsiteX100" fmla="*/ 3109911 w 12191999"/>
              <a:gd name="connsiteY100" fmla="*/ 1017331 h 6105653"/>
              <a:gd name="connsiteX101" fmla="*/ 3077765 w 12191999"/>
              <a:gd name="connsiteY101" fmla="*/ 1162704 h 6105653"/>
              <a:gd name="connsiteX102" fmla="*/ 3117055 w 12191999"/>
              <a:gd name="connsiteY102" fmla="*/ 1319707 h 6105653"/>
              <a:gd name="connsiteX103" fmla="*/ 3099196 w 12191999"/>
              <a:gd name="connsiteY103" fmla="*/ 1459264 h 6105653"/>
              <a:gd name="connsiteX104" fmla="*/ 3124198 w 12191999"/>
              <a:gd name="connsiteY104" fmla="*/ 1578470 h 6105653"/>
              <a:gd name="connsiteX105" fmla="*/ 3242071 w 12191999"/>
              <a:gd name="connsiteY105" fmla="*/ 1462171 h 6105653"/>
              <a:gd name="connsiteX106" fmla="*/ 3242071 w 12191999"/>
              <a:gd name="connsiteY106" fmla="*/ 1299354 h 6105653"/>
              <a:gd name="connsiteX107" fmla="*/ 3317080 w 12191999"/>
              <a:gd name="connsiteY107" fmla="*/ 1183056 h 6105653"/>
              <a:gd name="connsiteX108" fmla="*/ 3452811 w 12191999"/>
              <a:gd name="connsiteY108" fmla="*/ 1072572 h 6105653"/>
              <a:gd name="connsiteX109" fmla="*/ 3670696 w 12191999"/>
              <a:gd name="connsiteY109" fmla="*/ 682973 h 6105653"/>
              <a:gd name="connsiteX110" fmla="*/ 3752849 w 12191999"/>
              <a:gd name="connsiteY110" fmla="*/ 613194 h 6105653"/>
              <a:gd name="connsiteX111" fmla="*/ 3434952 w 12191999"/>
              <a:gd name="connsiteY111" fmla="*/ 1723843 h 6105653"/>
              <a:gd name="connsiteX112" fmla="*/ 3567111 w 12191999"/>
              <a:gd name="connsiteY112" fmla="*/ 1380763 h 6105653"/>
              <a:gd name="connsiteX113" fmla="*/ 3542109 w 12191999"/>
              <a:gd name="connsiteY113" fmla="*/ 1613360 h 6105653"/>
              <a:gd name="connsiteX114" fmla="*/ 3631405 w 12191999"/>
              <a:gd name="connsiteY114" fmla="*/ 1741287 h 6105653"/>
              <a:gd name="connsiteX115" fmla="*/ 3659980 w 12191999"/>
              <a:gd name="connsiteY115" fmla="*/ 1741287 h 6105653"/>
              <a:gd name="connsiteX116" fmla="*/ 3742133 w 12191999"/>
              <a:gd name="connsiteY116" fmla="*/ 1645341 h 6105653"/>
              <a:gd name="connsiteX117" fmla="*/ 3795712 w 12191999"/>
              <a:gd name="connsiteY117" fmla="*/ 1590100 h 6105653"/>
              <a:gd name="connsiteX118" fmla="*/ 3988593 w 12191999"/>
              <a:gd name="connsiteY118" fmla="*/ 1438912 h 6105653"/>
              <a:gd name="connsiteX119" fmla="*/ 4010024 w 12191999"/>
              <a:gd name="connsiteY119" fmla="*/ 1546488 h 6105653"/>
              <a:gd name="connsiteX120" fmla="*/ 4049315 w 12191999"/>
              <a:gd name="connsiteY120" fmla="*/ 1587192 h 6105653"/>
              <a:gd name="connsiteX121" fmla="*/ 4106465 w 12191999"/>
              <a:gd name="connsiteY121" fmla="*/ 1558118 h 6105653"/>
              <a:gd name="connsiteX122" fmla="*/ 4281487 w 12191999"/>
              <a:gd name="connsiteY122" fmla="*/ 1223760 h 6105653"/>
              <a:gd name="connsiteX123" fmla="*/ 4417219 w 12191999"/>
              <a:gd name="connsiteY123" fmla="*/ 1197593 h 6105653"/>
              <a:gd name="connsiteX124" fmla="*/ 4438649 w 12191999"/>
              <a:gd name="connsiteY124" fmla="*/ 1261557 h 6105653"/>
              <a:gd name="connsiteX125" fmla="*/ 4427935 w 12191999"/>
              <a:gd name="connsiteY125" fmla="*/ 1334243 h 6105653"/>
              <a:gd name="connsiteX126" fmla="*/ 4535090 w 12191999"/>
              <a:gd name="connsiteY126" fmla="*/ 1276094 h 6105653"/>
              <a:gd name="connsiteX127" fmla="*/ 4642246 w 12191999"/>
              <a:gd name="connsiteY127" fmla="*/ 1040590 h 6105653"/>
              <a:gd name="connsiteX128" fmla="*/ 4699396 w 12191999"/>
              <a:gd name="connsiteY128" fmla="*/ 996979 h 6105653"/>
              <a:gd name="connsiteX129" fmla="*/ 4727971 w 12191999"/>
              <a:gd name="connsiteY129" fmla="*/ 1055128 h 6105653"/>
              <a:gd name="connsiteX130" fmla="*/ 4738688 w 12191999"/>
              <a:gd name="connsiteY130" fmla="*/ 1098740 h 6105653"/>
              <a:gd name="connsiteX131" fmla="*/ 5185172 w 12191999"/>
              <a:gd name="connsiteY131" fmla="*/ 197429 h 6105653"/>
              <a:gd name="connsiteX132" fmla="*/ 5188744 w 12191999"/>
              <a:gd name="connsiteY132" fmla="*/ 400950 h 6105653"/>
              <a:gd name="connsiteX133" fmla="*/ 5117306 w 12191999"/>
              <a:gd name="connsiteY133" fmla="*/ 601565 h 6105653"/>
              <a:gd name="connsiteX134" fmla="*/ 5128021 w 12191999"/>
              <a:gd name="connsiteY134" fmla="*/ 813809 h 6105653"/>
              <a:gd name="connsiteX135" fmla="*/ 5092302 w 12191999"/>
              <a:gd name="connsiteY135" fmla="*/ 1014423 h 6105653"/>
              <a:gd name="connsiteX136" fmla="*/ 5092302 w 12191999"/>
              <a:gd name="connsiteY136" fmla="*/ 1188871 h 6105653"/>
              <a:gd name="connsiteX137" fmla="*/ 5145880 w 12191999"/>
              <a:gd name="connsiteY137" fmla="*/ 1026053 h 6105653"/>
              <a:gd name="connsiteX138" fmla="*/ 5235177 w 12191999"/>
              <a:gd name="connsiteY138" fmla="*/ 964997 h 6105653"/>
              <a:gd name="connsiteX139" fmla="*/ 5317331 w 12191999"/>
              <a:gd name="connsiteY139" fmla="*/ 985349 h 6105653"/>
              <a:gd name="connsiteX140" fmla="*/ 5292327 w 12191999"/>
              <a:gd name="connsiteY140" fmla="*/ 1052221 h 6105653"/>
              <a:gd name="connsiteX141" fmla="*/ 5199458 w 12191999"/>
              <a:gd name="connsiteY141" fmla="*/ 1130722 h 6105653"/>
              <a:gd name="connsiteX142" fmla="*/ 5256608 w 12191999"/>
              <a:gd name="connsiteY142" fmla="*/ 1148166 h 6105653"/>
              <a:gd name="connsiteX143" fmla="*/ 5299471 w 12191999"/>
              <a:gd name="connsiteY143" fmla="*/ 1194686 h 6105653"/>
              <a:gd name="connsiteX144" fmla="*/ 5278039 w 12191999"/>
              <a:gd name="connsiteY144" fmla="*/ 1462171 h 6105653"/>
              <a:gd name="connsiteX145" fmla="*/ 5460205 w 12191999"/>
              <a:gd name="connsiteY145" fmla="*/ 1284817 h 6105653"/>
              <a:gd name="connsiteX146" fmla="*/ 5488780 w 12191999"/>
              <a:gd name="connsiteY146" fmla="*/ 1171426 h 6105653"/>
              <a:gd name="connsiteX147" fmla="*/ 5539513 w 12191999"/>
              <a:gd name="connsiteY147" fmla="*/ 1140353 h 6105653"/>
              <a:gd name="connsiteX148" fmla="*/ 5552720 w 12191999"/>
              <a:gd name="connsiteY148" fmla="*/ 1143022 h 6105653"/>
              <a:gd name="connsiteX149" fmla="*/ 5574208 w 12191999"/>
              <a:gd name="connsiteY149" fmla="*/ 1115811 h 6105653"/>
              <a:gd name="connsiteX150" fmla="*/ 5734050 w 12191999"/>
              <a:gd name="connsiteY150" fmla="*/ 1075470 h 6105653"/>
              <a:gd name="connsiteX151" fmla="*/ 5798343 w 12191999"/>
              <a:gd name="connsiteY151" fmla="*/ 1020228 h 6105653"/>
              <a:gd name="connsiteX152" fmla="*/ 5884068 w 12191999"/>
              <a:gd name="connsiteY152" fmla="*/ 883578 h 6105653"/>
              <a:gd name="connsiteX153" fmla="*/ 6066234 w 12191999"/>
              <a:gd name="connsiteY153" fmla="*/ 645166 h 6105653"/>
              <a:gd name="connsiteX154" fmla="*/ 6109096 w 12191999"/>
              <a:gd name="connsiteY154" fmla="*/ 732391 h 6105653"/>
              <a:gd name="connsiteX155" fmla="*/ 5998368 w 12191999"/>
              <a:gd name="connsiteY155" fmla="*/ 985338 h 6105653"/>
              <a:gd name="connsiteX156" fmla="*/ 5969793 w 12191999"/>
              <a:gd name="connsiteY156" fmla="*/ 1168509 h 6105653"/>
              <a:gd name="connsiteX157" fmla="*/ 6162674 w 12191999"/>
              <a:gd name="connsiteY157" fmla="*/ 909745 h 6105653"/>
              <a:gd name="connsiteX158" fmla="*/ 6412705 w 12191999"/>
              <a:gd name="connsiteY158" fmla="*/ 659704 h 6105653"/>
              <a:gd name="connsiteX159" fmla="*/ 6366271 w 12191999"/>
              <a:gd name="connsiteY159" fmla="*/ 851596 h 6105653"/>
              <a:gd name="connsiteX160" fmla="*/ 6398418 w 12191999"/>
              <a:gd name="connsiteY160" fmla="*/ 860319 h 6105653"/>
              <a:gd name="connsiteX161" fmla="*/ 6694884 w 12191999"/>
              <a:gd name="connsiteY161" fmla="*/ 691686 h 6105653"/>
              <a:gd name="connsiteX162" fmla="*/ 6816327 w 12191999"/>
              <a:gd name="connsiteY162" fmla="*/ 610277 h 6105653"/>
              <a:gd name="connsiteX163" fmla="*/ 7177087 w 12191999"/>
              <a:gd name="connsiteY163" fmla="*/ 238123 h 6105653"/>
              <a:gd name="connsiteX164" fmla="*/ 7016353 w 12191999"/>
              <a:gd name="connsiteY164" fmla="*/ 592833 h 6105653"/>
              <a:gd name="connsiteX165" fmla="*/ 7366396 w 12191999"/>
              <a:gd name="connsiteY165" fmla="*/ 226493 h 6105653"/>
              <a:gd name="connsiteX166" fmla="*/ 7494984 w 12191999"/>
              <a:gd name="connsiteY166" fmla="*/ 49138 h 6105653"/>
              <a:gd name="connsiteX167" fmla="*/ 7538181 w 12191999"/>
              <a:gd name="connsiteY167" fmla="*/ 484 h 6105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Lst>
            <a:rect l="l" t="t" r="r" b="b"/>
            <a:pathLst>
              <a:path w="12191999" h="6105653">
                <a:moveTo>
                  <a:pt x="7538181" y="484"/>
                </a:moveTo>
                <a:cubicBezTo>
                  <a:pt x="7546999" y="-833"/>
                  <a:pt x="7557492" y="439"/>
                  <a:pt x="7569993" y="5527"/>
                </a:cubicBezTo>
                <a:cubicBezTo>
                  <a:pt x="7612855" y="22971"/>
                  <a:pt x="7598567" y="54953"/>
                  <a:pt x="7587853" y="84028"/>
                </a:cubicBezTo>
                <a:cubicBezTo>
                  <a:pt x="7559278" y="153806"/>
                  <a:pt x="7559278" y="229401"/>
                  <a:pt x="7559278" y="325347"/>
                </a:cubicBezTo>
                <a:cubicBezTo>
                  <a:pt x="7695009" y="243938"/>
                  <a:pt x="7652146" y="95658"/>
                  <a:pt x="7795021" y="25878"/>
                </a:cubicBezTo>
                <a:cubicBezTo>
                  <a:pt x="7820024" y="113102"/>
                  <a:pt x="7770018" y="179974"/>
                  <a:pt x="7759302" y="249752"/>
                </a:cubicBezTo>
                <a:cubicBezTo>
                  <a:pt x="7748587" y="313717"/>
                  <a:pt x="7773590" y="328254"/>
                  <a:pt x="7852171" y="313717"/>
                </a:cubicBezTo>
                <a:cubicBezTo>
                  <a:pt x="7973615" y="290457"/>
                  <a:pt x="8034337" y="325347"/>
                  <a:pt x="8002190" y="418385"/>
                </a:cubicBezTo>
                <a:cubicBezTo>
                  <a:pt x="7970043" y="505609"/>
                  <a:pt x="8016478" y="514331"/>
                  <a:pt x="8084343" y="491072"/>
                </a:cubicBezTo>
                <a:cubicBezTo>
                  <a:pt x="8184355" y="456182"/>
                  <a:pt x="8262937" y="493979"/>
                  <a:pt x="8348662" y="520146"/>
                </a:cubicBezTo>
                <a:cubicBezTo>
                  <a:pt x="8477249" y="560851"/>
                  <a:pt x="8541543" y="543406"/>
                  <a:pt x="8637984" y="459090"/>
                </a:cubicBezTo>
                <a:cubicBezTo>
                  <a:pt x="8691561" y="409663"/>
                  <a:pt x="8737996" y="360236"/>
                  <a:pt x="8784431" y="290457"/>
                </a:cubicBezTo>
                <a:cubicBezTo>
                  <a:pt x="8809434" y="450367"/>
                  <a:pt x="8895158" y="284642"/>
                  <a:pt x="8948737" y="339884"/>
                </a:cubicBezTo>
                <a:cubicBezTo>
                  <a:pt x="8970168" y="453274"/>
                  <a:pt x="8798717" y="543406"/>
                  <a:pt x="8848725" y="697501"/>
                </a:cubicBezTo>
                <a:cubicBezTo>
                  <a:pt x="8995171" y="511424"/>
                  <a:pt x="9041606" y="302087"/>
                  <a:pt x="9238059" y="165437"/>
                </a:cubicBezTo>
                <a:cubicBezTo>
                  <a:pt x="9280921" y="197419"/>
                  <a:pt x="9238059" y="229401"/>
                  <a:pt x="9255919" y="255567"/>
                </a:cubicBezTo>
                <a:cubicBezTo>
                  <a:pt x="9266634" y="255567"/>
                  <a:pt x="9198767" y="560851"/>
                  <a:pt x="9477374" y="578295"/>
                </a:cubicBezTo>
                <a:cubicBezTo>
                  <a:pt x="9477374" y="584110"/>
                  <a:pt x="9477374" y="589925"/>
                  <a:pt x="9488091" y="595740"/>
                </a:cubicBezTo>
                <a:cubicBezTo>
                  <a:pt x="9527380" y="627722"/>
                  <a:pt x="9620249" y="598648"/>
                  <a:pt x="9627393" y="650981"/>
                </a:cubicBezTo>
                <a:cubicBezTo>
                  <a:pt x="9634537" y="709131"/>
                  <a:pt x="9666684" y="764373"/>
                  <a:pt x="9648824" y="825429"/>
                </a:cubicBezTo>
                <a:cubicBezTo>
                  <a:pt x="9634537" y="871948"/>
                  <a:pt x="9616678" y="921374"/>
                  <a:pt x="9616678" y="970802"/>
                </a:cubicBezTo>
                <a:cubicBezTo>
                  <a:pt x="9616678" y="1023136"/>
                  <a:pt x="9495233" y="1095822"/>
                  <a:pt x="9655968" y="1127805"/>
                </a:cubicBezTo>
                <a:cubicBezTo>
                  <a:pt x="9663111" y="1127805"/>
                  <a:pt x="9645252" y="1217935"/>
                  <a:pt x="9638109" y="1267362"/>
                </a:cubicBezTo>
                <a:cubicBezTo>
                  <a:pt x="9630965" y="1308066"/>
                  <a:pt x="9598818" y="1357494"/>
                  <a:pt x="9663111" y="1386568"/>
                </a:cubicBezTo>
                <a:cubicBezTo>
                  <a:pt x="9702403" y="1401105"/>
                  <a:pt x="9773840" y="1331326"/>
                  <a:pt x="9780984" y="1270269"/>
                </a:cubicBezTo>
                <a:cubicBezTo>
                  <a:pt x="9788127" y="1215028"/>
                  <a:pt x="9795271" y="1159787"/>
                  <a:pt x="9780984" y="1107452"/>
                </a:cubicBezTo>
                <a:cubicBezTo>
                  <a:pt x="9763125" y="1043488"/>
                  <a:pt x="9791699" y="1008598"/>
                  <a:pt x="9855993" y="991154"/>
                </a:cubicBezTo>
                <a:cubicBezTo>
                  <a:pt x="9923858" y="970802"/>
                  <a:pt x="9959577" y="933005"/>
                  <a:pt x="9991724" y="880670"/>
                </a:cubicBezTo>
                <a:cubicBezTo>
                  <a:pt x="10070305" y="752742"/>
                  <a:pt x="10163174" y="630630"/>
                  <a:pt x="10209609" y="491071"/>
                </a:cubicBezTo>
                <a:cubicBezTo>
                  <a:pt x="10216753" y="464905"/>
                  <a:pt x="10231040" y="432923"/>
                  <a:pt x="10291762" y="421292"/>
                </a:cubicBezTo>
                <a:cubicBezTo>
                  <a:pt x="10198893" y="799262"/>
                  <a:pt x="9959577" y="1142341"/>
                  <a:pt x="9973865" y="1531941"/>
                </a:cubicBezTo>
                <a:cubicBezTo>
                  <a:pt x="10048874" y="1427272"/>
                  <a:pt x="10052446" y="1302252"/>
                  <a:pt x="10106024" y="1188861"/>
                </a:cubicBezTo>
                <a:cubicBezTo>
                  <a:pt x="10145315" y="1270269"/>
                  <a:pt x="10102453" y="1345863"/>
                  <a:pt x="10081022" y="1421458"/>
                </a:cubicBezTo>
                <a:cubicBezTo>
                  <a:pt x="10063162" y="1485421"/>
                  <a:pt x="10059590" y="1543570"/>
                  <a:pt x="10170318" y="1549385"/>
                </a:cubicBezTo>
                <a:cubicBezTo>
                  <a:pt x="10181034" y="1549385"/>
                  <a:pt x="10188178" y="1549385"/>
                  <a:pt x="10198893" y="1549385"/>
                </a:cubicBezTo>
                <a:cubicBezTo>
                  <a:pt x="10245327" y="1526126"/>
                  <a:pt x="10266759" y="1494144"/>
                  <a:pt x="10281046" y="1453439"/>
                </a:cubicBezTo>
                <a:cubicBezTo>
                  <a:pt x="10288190" y="1430180"/>
                  <a:pt x="10302477" y="1398198"/>
                  <a:pt x="10334625" y="1398198"/>
                </a:cubicBezTo>
                <a:cubicBezTo>
                  <a:pt x="10456068" y="1401105"/>
                  <a:pt x="10491787" y="1322604"/>
                  <a:pt x="10527506" y="1247010"/>
                </a:cubicBezTo>
                <a:cubicBezTo>
                  <a:pt x="10588228" y="1287714"/>
                  <a:pt x="10545365" y="1322604"/>
                  <a:pt x="10548937" y="1354586"/>
                </a:cubicBezTo>
                <a:cubicBezTo>
                  <a:pt x="10552509" y="1374938"/>
                  <a:pt x="10556080" y="1395290"/>
                  <a:pt x="10588228" y="1395290"/>
                </a:cubicBezTo>
                <a:cubicBezTo>
                  <a:pt x="10613230" y="1395290"/>
                  <a:pt x="10645378" y="1386568"/>
                  <a:pt x="10645378" y="1366216"/>
                </a:cubicBezTo>
                <a:cubicBezTo>
                  <a:pt x="10648949" y="1238288"/>
                  <a:pt x="10820400" y="1165601"/>
                  <a:pt x="10820400" y="1031858"/>
                </a:cubicBezTo>
                <a:cubicBezTo>
                  <a:pt x="10820400" y="950449"/>
                  <a:pt x="10916840" y="1072563"/>
                  <a:pt x="10956131" y="1005691"/>
                </a:cubicBezTo>
                <a:cubicBezTo>
                  <a:pt x="10966847" y="991154"/>
                  <a:pt x="10981133" y="1046395"/>
                  <a:pt x="10977562" y="1069655"/>
                </a:cubicBezTo>
                <a:cubicBezTo>
                  <a:pt x="10973991" y="1092915"/>
                  <a:pt x="10948987" y="1113267"/>
                  <a:pt x="10966847" y="1142341"/>
                </a:cubicBezTo>
                <a:cubicBezTo>
                  <a:pt x="11031140" y="1156879"/>
                  <a:pt x="11056143" y="1119081"/>
                  <a:pt x="11074003" y="1084192"/>
                </a:cubicBezTo>
                <a:cubicBezTo>
                  <a:pt x="11116865" y="1008598"/>
                  <a:pt x="11166871" y="933005"/>
                  <a:pt x="11181159" y="848688"/>
                </a:cubicBezTo>
                <a:cubicBezTo>
                  <a:pt x="11184730" y="819614"/>
                  <a:pt x="11202590" y="802169"/>
                  <a:pt x="11238309" y="805077"/>
                </a:cubicBezTo>
                <a:cubicBezTo>
                  <a:pt x="11284744" y="810891"/>
                  <a:pt x="11270456" y="839966"/>
                  <a:pt x="11266884" y="863226"/>
                </a:cubicBezTo>
                <a:cubicBezTo>
                  <a:pt x="11263312" y="877763"/>
                  <a:pt x="11252596" y="892300"/>
                  <a:pt x="11277600" y="906838"/>
                </a:cubicBezTo>
                <a:cubicBezTo>
                  <a:pt x="11531203" y="566666"/>
                  <a:pt x="11516915" y="386403"/>
                  <a:pt x="11724084" y="5527"/>
                </a:cubicBezTo>
                <a:cubicBezTo>
                  <a:pt x="11763375" y="89842"/>
                  <a:pt x="11734800" y="150899"/>
                  <a:pt x="11727656" y="209048"/>
                </a:cubicBezTo>
                <a:cubicBezTo>
                  <a:pt x="11709796" y="354421"/>
                  <a:pt x="11677649" y="264290"/>
                  <a:pt x="11656218" y="409663"/>
                </a:cubicBezTo>
                <a:cubicBezTo>
                  <a:pt x="11645503" y="479442"/>
                  <a:pt x="11609784" y="543406"/>
                  <a:pt x="11666934" y="621907"/>
                </a:cubicBezTo>
                <a:cubicBezTo>
                  <a:pt x="11706225" y="674241"/>
                  <a:pt x="11663362" y="758557"/>
                  <a:pt x="11631215" y="822521"/>
                </a:cubicBezTo>
                <a:cubicBezTo>
                  <a:pt x="11602640" y="874856"/>
                  <a:pt x="11595497" y="927190"/>
                  <a:pt x="11631215" y="996969"/>
                </a:cubicBezTo>
                <a:cubicBezTo>
                  <a:pt x="11652646" y="933005"/>
                  <a:pt x="11670505" y="883578"/>
                  <a:pt x="11684793" y="834151"/>
                </a:cubicBezTo>
                <a:cubicBezTo>
                  <a:pt x="11695509" y="793447"/>
                  <a:pt x="11720512" y="770187"/>
                  <a:pt x="11774090" y="773095"/>
                </a:cubicBezTo>
                <a:cubicBezTo>
                  <a:pt x="11802665" y="773095"/>
                  <a:pt x="11841956" y="764373"/>
                  <a:pt x="11856243" y="793447"/>
                </a:cubicBezTo>
                <a:cubicBezTo>
                  <a:pt x="11870531" y="816706"/>
                  <a:pt x="11856243" y="848688"/>
                  <a:pt x="11831240" y="860319"/>
                </a:cubicBezTo>
                <a:cubicBezTo>
                  <a:pt x="11784806" y="874856"/>
                  <a:pt x="11741944" y="889393"/>
                  <a:pt x="11738371" y="938820"/>
                </a:cubicBezTo>
                <a:cubicBezTo>
                  <a:pt x="11731228" y="1005691"/>
                  <a:pt x="11759802" y="967894"/>
                  <a:pt x="11795521" y="956264"/>
                </a:cubicBezTo>
                <a:cubicBezTo>
                  <a:pt x="11834812" y="944634"/>
                  <a:pt x="11845527" y="979524"/>
                  <a:pt x="11838384" y="1002784"/>
                </a:cubicBezTo>
                <a:cubicBezTo>
                  <a:pt x="11806237" y="1090007"/>
                  <a:pt x="11863387" y="1180138"/>
                  <a:pt x="11816952" y="1270269"/>
                </a:cubicBezTo>
                <a:cubicBezTo>
                  <a:pt x="11931252" y="1247010"/>
                  <a:pt x="11981259" y="1197583"/>
                  <a:pt x="11999118" y="1092915"/>
                </a:cubicBezTo>
                <a:cubicBezTo>
                  <a:pt x="12002690" y="1055118"/>
                  <a:pt x="11995547" y="1014413"/>
                  <a:pt x="12027693" y="979524"/>
                </a:cubicBezTo>
                <a:cubicBezTo>
                  <a:pt x="12045553" y="959172"/>
                  <a:pt x="12066984" y="938820"/>
                  <a:pt x="12102703" y="953357"/>
                </a:cubicBezTo>
                <a:cubicBezTo>
                  <a:pt x="12127705" y="962080"/>
                  <a:pt x="12127705" y="985338"/>
                  <a:pt x="12120562" y="1005691"/>
                </a:cubicBezTo>
                <a:cubicBezTo>
                  <a:pt x="12081272" y="1090007"/>
                  <a:pt x="12070555" y="1180138"/>
                  <a:pt x="12056268" y="1267362"/>
                </a:cubicBezTo>
                <a:cubicBezTo>
                  <a:pt x="12052697" y="1281899"/>
                  <a:pt x="12045553" y="1296437"/>
                  <a:pt x="12081272" y="1310974"/>
                </a:cubicBezTo>
                <a:cubicBezTo>
                  <a:pt x="12113418" y="1209213"/>
                  <a:pt x="12156280" y="1110359"/>
                  <a:pt x="12191999" y="1008598"/>
                </a:cubicBezTo>
                <a:lnTo>
                  <a:pt x="12191999" y="6105653"/>
                </a:lnTo>
                <a:lnTo>
                  <a:pt x="0" y="6105653"/>
                </a:lnTo>
                <a:lnTo>
                  <a:pt x="0" y="927116"/>
                </a:lnTo>
                <a:lnTo>
                  <a:pt x="61930" y="902578"/>
                </a:lnTo>
                <a:cubicBezTo>
                  <a:pt x="91454" y="894128"/>
                  <a:pt x="122931" y="887949"/>
                  <a:pt x="155971" y="883588"/>
                </a:cubicBezTo>
                <a:cubicBezTo>
                  <a:pt x="223837" y="877773"/>
                  <a:pt x="245268" y="839976"/>
                  <a:pt x="277414" y="802179"/>
                </a:cubicBezTo>
                <a:cubicBezTo>
                  <a:pt x="388143" y="674251"/>
                  <a:pt x="488155" y="537601"/>
                  <a:pt x="638174" y="430025"/>
                </a:cubicBezTo>
                <a:cubicBezTo>
                  <a:pt x="620315" y="555046"/>
                  <a:pt x="520302" y="653899"/>
                  <a:pt x="477440" y="784735"/>
                </a:cubicBezTo>
                <a:cubicBezTo>
                  <a:pt x="641746" y="680066"/>
                  <a:pt x="727471" y="543415"/>
                  <a:pt x="827483" y="418395"/>
                </a:cubicBezTo>
                <a:cubicBezTo>
                  <a:pt x="873917" y="360246"/>
                  <a:pt x="931068" y="307912"/>
                  <a:pt x="956071" y="241040"/>
                </a:cubicBezTo>
                <a:cubicBezTo>
                  <a:pt x="961429" y="223595"/>
                  <a:pt x="972814" y="196338"/>
                  <a:pt x="999268" y="192386"/>
                </a:cubicBezTo>
                <a:cubicBezTo>
                  <a:pt x="1008086" y="191069"/>
                  <a:pt x="1018579" y="192341"/>
                  <a:pt x="1031080" y="197429"/>
                </a:cubicBezTo>
                <a:cubicBezTo>
                  <a:pt x="1073942" y="214873"/>
                  <a:pt x="1059654" y="246855"/>
                  <a:pt x="1048940" y="275930"/>
                </a:cubicBezTo>
                <a:cubicBezTo>
                  <a:pt x="1020365" y="345708"/>
                  <a:pt x="1020365" y="421303"/>
                  <a:pt x="1020365" y="517249"/>
                </a:cubicBezTo>
                <a:cubicBezTo>
                  <a:pt x="1156096" y="435840"/>
                  <a:pt x="1113233" y="287560"/>
                  <a:pt x="1256108" y="217780"/>
                </a:cubicBezTo>
                <a:cubicBezTo>
                  <a:pt x="1281111" y="305004"/>
                  <a:pt x="1231105" y="371876"/>
                  <a:pt x="1220389" y="441654"/>
                </a:cubicBezTo>
                <a:cubicBezTo>
                  <a:pt x="1209674" y="505619"/>
                  <a:pt x="1234677" y="520156"/>
                  <a:pt x="1313258" y="505619"/>
                </a:cubicBezTo>
                <a:cubicBezTo>
                  <a:pt x="1434702" y="482359"/>
                  <a:pt x="1495424" y="517249"/>
                  <a:pt x="1463277" y="610287"/>
                </a:cubicBezTo>
                <a:cubicBezTo>
                  <a:pt x="1431130" y="697511"/>
                  <a:pt x="1477565" y="706233"/>
                  <a:pt x="1545430" y="682974"/>
                </a:cubicBezTo>
                <a:cubicBezTo>
                  <a:pt x="1645442" y="648084"/>
                  <a:pt x="1724024" y="685881"/>
                  <a:pt x="1809749" y="712048"/>
                </a:cubicBezTo>
                <a:cubicBezTo>
                  <a:pt x="1938336" y="752753"/>
                  <a:pt x="2002630" y="735308"/>
                  <a:pt x="2099071" y="650992"/>
                </a:cubicBezTo>
                <a:cubicBezTo>
                  <a:pt x="2152648" y="601565"/>
                  <a:pt x="2199083" y="552138"/>
                  <a:pt x="2245518" y="482359"/>
                </a:cubicBezTo>
                <a:cubicBezTo>
                  <a:pt x="2270521" y="642269"/>
                  <a:pt x="2356245" y="476544"/>
                  <a:pt x="2409824" y="531786"/>
                </a:cubicBezTo>
                <a:cubicBezTo>
                  <a:pt x="2431255" y="645176"/>
                  <a:pt x="2259804" y="735308"/>
                  <a:pt x="2309812" y="889403"/>
                </a:cubicBezTo>
                <a:cubicBezTo>
                  <a:pt x="2456258" y="703326"/>
                  <a:pt x="2502693" y="493989"/>
                  <a:pt x="2699146" y="357339"/>
                </a:cubicBezTo>
                <a:cubicBezTo>
                  <a:pt x="2742008" y="389321"/>
                  <a:pt x="2699146" y="421303"/>
                  <a:pt x="2717006" y="447469"/>
                </a:cubicBezTo>
                <a:cubicBezTo>
                  <a:pt x="2727721" y="447469"/>
                  <a:pt x="2659854" y="752753"/>
                  <a:pt x="2938461" y="770197"/>
                </a:cubicBezTo>
                <a:cubicBezTo>
                  <a:pt x="2938461" y="776012"/>
                  <a:pt x="2938461" y="781827"/>
                  <a:pt x="2949178" y="787642"/>
                </a:cubicBezTo>
                <a:cubicBezTo>
                  <a:pt x="2988467" y="819624"/>
                  <a:pt x="3081336" y="790550"/>
                  <a:pt x="3088480" y="842883"/>
                </a:cubicBezTo>
                <a:cubicBezTo>
                  <a:pt x="3095624" y="901033"/>
                  <a:pt x="3127771" y="956275"/>
                  <a:pt x="3109911" y="1017331"/>
                </a:cubicBezTo>
                <a:cubicBezTo>
                  <a:pt x="3095624" y="1063850"/>
                  <a:pt x="3077765" y="1113276"/>
                  <a:pt x="3077765" y="1162704"/>
                </a:cubicBezTo>
                <a:cubicBezTo>
                  <a:pt x="3077765" y="1215038"/>
                  <a:pt x="2956320" y="1287724"/>
                  <a:pt x="3117055" y="1319707"/>
                </a:cubicBezTo>
                <a:cubicBezTo>
                  <a:pt x="3124198" y="1319707"/>
                  <a:pt x="3106339" y="1409837"/>
                  <a:pt x="3099196" y="1459264"/>
                </a:cubicBezTo>
                <a:cubicBezTo>
                  <a:pt x="3092052" y="1499968"/>
                  <a:pt x="3059905" y="1549396"/>
                  <a:pt x="3124198" y="1578470"/>
                </a:cubicBezTo>
                <a:cubicBezTo>
                  <a:pt x="3163490" y="1593007"/>
                  <a:pt x="3234927" y="1523228"/>
                  <a:pt x="3242071" y="1462171"/>
                </a:cubicBezTo>
                <a:cubicBezTo>
                  <a:pt x="3249214" y="1406930"/>
                  <a:pt x="3256358" y="1351689"/>
                  <a:pt x="3242071" y="1299354"/>
                </a:cubicBezTo>
                <a:cubicBezTo>
                  <a:pt x="3224212" y="1235390"/>
                  <a:pt x="3252786" y="1200500"/>
                  <a:pt x="3317080" y="1183056"/>
                </a:cubicBezTo>
                <a:cubicBezTo>
                  <a:pt x="3384945" y="1162704"/>
                  <a:pt x="3420664" y="1124907"/>
                  <a:pt x="3452811" y="1072572"/>
                </a:cubicBezTo>
                <a:cubicBezTo>
                  <a:pt x="3531392" y="944644"/>
                  <a:pt x="3624261" y="822532"/>
                  <a:pt x="3670696" y="682973"/>
                </a:cubicBezTo>
                <a:cubicBezTo>
                  <a:pt x="3677840" y="656807"/>
                  <a:pt x="3692127" y="624825"/>
                  <a:pt x="3752849" y="613194"/>
                </a:cubicBezTo>
                <a:cubicBezTo>
                  <a:pt x="3659980" y="991164"/>
                  <a:pt x="3420664" y="1334243"/>
                  <a:pt x="3434952" y="1723843"/>
                </a:cubicBezTo>
                <a:cubicBezTo>
                  <a:pt x="3509961" y="1619174"/>
                  <a:pt x="3513533" y="1494154"/>
                  <a:pt x="3567111" y="1380763"/>
                </a:cubicBezTo>
                <a:cubicBezTo>
                  <a:pt x="3606402" y="1462171"/>
                  <a:pt x="3563540" y="1537765"/>
                  <a:pt x="3542109" y="1613360"/>
                </a:cubicBezTo>
                <a:cubicBezTo>
                  <a:pt x="3524249" y="1677323"/>
                  <a:pt x="3520677" y="1735472"/>
                  <a:pt x="3631405" y="1741287"/>
                </a:cubicBezTo>
                <a:cubicBezTo>
                  <a:pt x="3642121" y="1741287"/>
                  <a:pt x="3649265" y="1741287"/>
                  <a:pt x="3659980" y="1741287"/>
                </a:cubicBezTo>
                <a:cubicBezTo>
                  <a:pt x="3706414" y="1718028"/>
                  <a:pt x="3727846" y="1686046"/>
                  <a:pt x="3742133" y="1645341"/>
                </a:cubicBezTo>
                <a:cubicBezTo>
                  <a:pt x="3749277" y="1622082"/>
                  <a:pt x="3763564" y="1590100"/>
                  <a:pt x="3795712" y="1590100"/>
                </a:cubicBezTo>
                <a:cubicBezTo>
                  <a:pt x="3917155" y="1593007"/>
                  <a:pt x="3952874" y="1514506"/>
                  <a:pt x="3988593" y="1438912"/>
                </a:cubicBezTo>
                <a:cubicBezTo>
                  <a:pt x="4049315" y="1479616"/>
                  <a:pt x="4006452" y="1514506"/>
                  <a:pt x="4010024" y="1546488"/>
                </a:cubicBezTo>
                <a:cubicBezTo>
                  <a:pt x="4013596" y="1566840"/>
                  <a:pt x="4017167" y="1587192"/>
                  <a:pt x="4049315" y="1587192"/>
                </a:cubicBezTo>
                <a:cubicBezTo>
                  <a:pt x="4074317" y="1587192"/>
                  <a:pt x="4106465" y="1578470"/>
                  <a:pt x="4106465" y="1558118"/>
                </a:cubicBezTo>
                <a:cubicBezTo>
                  <a:pt x="4110036" y="1430190"/>
                  <a:pt x="4281487" y="1357503"/>
                  <a:pt x="4281487" y="1223760"/>
                </a:cubicBezTo>
                <a:cubicBezTo>
                  <a:pt x="4281487" y="1142351"/>
                  <a:pt x="4377927" y="1264465"/>
                  <a:pt x="4417219" y="1197593"/>
                </a:cubicBezTo>
                <a:cubicBezTo>
                  <a:pt x="4427935" y="1183056"/>
                  <a:pt x="4442220" y="1238297"/>
                  <a:pt x="4438649" y="1261557"/>
                </a:cubicBezTo>
                <a:cubicBezTo>
                  <a:pt x="4435078" y="1284817"/>
                  <a:pt x="4410074" y="1305169"/>
                  <a:pt x="4427935" y="1334243"/>
                </a:cubicBezTo>
                <a:cubicBezTo>
                  <a:pt x="4492228" y="1348781"/>
                  <a:pt x="4517230" y="1310983"/>
                  <a:pt x="4535090" y="1276094"/>
                </a:cubicBezTo>
                <a:cubicBezTo>
                  <a:pt x="4577952" y="1200500"/>
                  <a:pt x="4627958" y="1124907"/>
                  <a:pt x="4642246" y="1040590"/>
                </a:cubicBezTo>
                <a:cubicBezTo>
                  <a:pt x="4645817" y="1011516"/>
                  <a:pt x="4663677" y="994071"/>
                  <a:pt x="4699396" y="996979"/>
                </a:cubicBezTo>
                <a:cubicBezTo>
                  <a:pt x="4745832" y="1002793"/>
                  <a:pt x="4731544" y="1031868"/>
                  <a:pt x="4727971" y="1055128"/>
                </a:cubicBezTo>
                <a:cubicBezTo>
                  <a:pt x="4724399" y="1069665"/>
                  <a:pt x="4713683" y="1084202"/>
                  <a:pt x="4738688" y="1098740"/>
                </a:cubicBezTo>
                <a:cubicBezTo>
                  <a:pt x="4992291" y="758568"/>
                  <a:pt x="4978002" y="578305"/>
                  <a:pt x="5185172" y="197429"/>
                </a:cubicBezTo>
                <a:cubicBezTo>
                  <a:pt x="5224462" y="281744"/>
                  <a:pt x="5195887" y="342801"/>
                  <a:pt x="5188744" y="400950"/>
                </a:cubicBezTo>
                <a:cubicBezTo>
                  <a:pt x="5170883" y="546323"/>
                  <a:pt x="5138736" y="456192"/>
                  <a:pt x="5117306" y="601565"/>
                </a:cubicBezTo>
                <a:cubicBezTo>
                  <a:pt x="5106590" y="671344"/>
                  <a:pt x="5070871" y="735308"/>
                  <a:pt x="5128021" y="813809"/>
                </a:cubicBezTo>
                <a:cubicBezTo>
                  <a:pt x="5167312" y="866143"/>
                  <a:pt x="5124450" y="950459"/>
                  <a:pt x="5092302" y="1014423"/>
                </a:cubicBezTo>
                <a:cubicBezTo>
                  <a:pt x="5063727" y="1066758"/>
                  <a:pt x="5056585" y="1119092"/>
                  <a:pt x="5092302" y="1188871"/>
                </a:cubicBezTo>
                <a:cubicBezTo>
                  <a:pt x="5113734" y="1124907"/>
                  <a:pt x="5131592" y="1075480"/>
                  <a:pt x="5145880" y="1026053"/>
                </a:cubicBezTo>
                <a:cubicBezTo>
                  <a:pt x="5156596" y="985349"/>
                  <a:pt x="5181600" y="962089"/>
                  <a:pt x="5235177" y="964997"/>
                </a:cubicBezTo>
                <a:cubicBezTo>
                  <a:pt x="5263752" y="964997"/>
                  <a:pt x="5303044" y="956275"/>
                  <a:pt x="5317331" y="985349"/>
                </a:cubicBezTo>
                <a:cubicBezTo>
                  <a:pt x="5331618" y="1008608"/>
                  <a:pt x="5317331" y="1040590"/>
                  <a:pt x="5292327" y="1052221"/>
                </a:cubicBezTo>
                <a:cubicBezTo>
                  <a:pt x="5245894" y="1066758"/>
                  <a:pt x="5203031" y="1081295"/>
                  <a:pt x="5199458" y="1130722"/>
                </a:cubicBezTo>
                <a:cubicBezTo>
                  <a:pt x="5192315" y="1197593"/>
                  <a:pt x="5220889" y="1159796"/>
                  <a:pt x="5256608" y="1148166"/>
                </a:cubicBezTo>
                <a:cubicBezTo>
                  <a:pt x="5295899" y="1136536"/>
                  <a:pt x="5306616" y="1171426"/>
                  <a:pt x="5299471" y="1194686"/>
                </a:cubicBezTo>
                <a:cubicBezTo>
                  <a:pt x="5267324" y="1281909"/>
                  <a:pt x="5324474" y="1372040"/>
                  <a:pt x="5278039" y="1462171"/>
                </a:cubicBezTo>
                <a:cubicBezTo>
                  <a:pt x="5392339" y="1438912"/>
                  <a:pt x="5442347" y="1389485"/>
                  <a:pt x="5460205" y="1284817"/>
                </a:cubicBezTo>
                <a:cubicBezTo>
                  <a:pt x="5463777" y="1247020"/>
                  <a:pt x="5456634" y="1206315"/>
                  <a:pt x="5488780" y="1171426"/>
                </a:cubicBezTo>
                <a:cubicBezTo>
                  <a:pt x="5502175" y="1156162"/>
                  <a:pt x="5517579" y="1140898"/>
                  <a:pt x="5539513" y="1140353"/>
                </a:cubicBezTo>
                <a:lnTo>
                  <a:pt x="5552720" y="1143022"/>
                </a:lnTo>
                <a:lnTo>
                  <a:pt x="5574208" y="1115811"/>
                </a:lnTo>
                <a:cubicBezTo>
                  <a:pt x="5609034" y="1085646"/>
                  <a:pt x="5659040" y="1068202"/>
                  <a:pt x="5734050" y="1075470"/>
                </a:cubicBezTo>
                <a:cubicBezTo>
                  <a:pt x="5776912" y="1078377"/>
                  <a:pt x="5809058" y="1055118"/>
                  <a:pt x="5798343" y="1020228"/>
                </a:cubicBezTo>
                <a:cubicBezTo>
                  <a:pt x="5776912" y="953357"/>
                  <a:pt x="5837634" y="921375"/>
                  <a:pt x="5884068" y="883578"/>
                </a:cubicBezTo>
                <a:cubicBezTo>
                  <a:pt x="5966221" y="816706"/>
                  <a:pt x="6051947" y="752742"/>
                  <a:pt x="6066234" y="645166"/>
                </a:cubicBezTo>
                <a:cubicBezTo>
                  <a:pt x="6130528" y="665519"/>
                  <a:pt x="6123384" y="700408"/>
                  <a:pt x="6109096" y="732391"/>
                </a:cubicBezTo>
                <a:cubicBezTo>
                  <a:pt x="6073377" y="816706"/>
                  <a:pt x="6034087" y="901023"/>
                  <a:pt x="5998368" y="985338"/>
                </a:cubicBezTo>
                <a:cubicBezTo>
                  <a:pt x="5976937" y="1040581"/>
                  <a:pt x="5944790" y="1095822"/>
                  <a:pt x="5969793" y="1168509"/>
                </a:cubicBezTo>
                <a:cubicBezTo>
                  <a:pt x="6098380" y="1104545"/>
                  <a:pt x="6123384" y="996969"/>
                  <a:pt x="6162674" y="909745"/>
                </a:cubicBezTo>
                <a:cubicBezTo>
                  <a:pt x="6212681" y="802169"/>
                  <a:pt x="6305549" y="738205"/>
                  <a:pt x="6412705" y="659704"/>
                </a:cubicBezTo>
                <a:cubicBezTo>
                  <a:pt x="6441280" y="738205"/>
                  <a:pt x="6362699" y="787632"/>
                  <a:pt x="6366271" y="851596"/>
                </a:cubicBezTo>
                <a:cubicBezTo>
                  <a:pt x="6376987" y="854503"/>
                  <a:pt x="6398418" y="860319"/>
                  <a:pt x="6398418" y="860319"/>
                </a:cubicBezTo>
                <a:cubicBezTo>
                  <a:pt x="6455568" y="755650"/>
                  <a:pt x="6562724" y="709131"/>
                  <a:pt x="6694884" y="691686"/>
                </a:cubicBezTo>
                <a:cubicBezTo>
                  <a:pt x="6762750" y="685871"/>
                  <a:pt x="6784181" y="648074"/>
                  <a:pt x="6816327" y="610277"/>
                </a:cubicBezTo>
                <a:cubicBezTo>
                  <a:pt x="6927056" y="482349"/>
                  <a:pt x="7027068" y="345699"/>
                  <a:pt x="7177087" y="238123"/>
                </a:cubicBezTo>
                <a:cubicBezTo>
                  <a:pt x="7159228" y="363144"/>
                  <a:pt x="7059215" y="461997"/>
                  <a:pt x="7016353" y="592833"/>
                </a:cubicBezTo>
                <a:cubicBezTo>
                  <a:pt x="7180659" y="488164"/>
                  <a:pt x="7266384" y="351513"/>
                  <a:pt x="7366396" y="226493"/>
                </a:cubicBezTo>
                <a:cubicBezTo>
                  <a:pt x="7412830" y="168344"/>
                  <a:pt x="7469981" y="116010"/>
                  <a:pt x="7494984" y="49138"/>
                </a:cubicBezTo>
                <a:cubicBezTo>
                  <a:pt x="7500342" y="31693"/>
                  <a:pt x="7511727" y="4436"/>
                  <a:pt x="7538181" y="484"/>
                </a:cubicBezTo>
                <a:close/>
              </a:path>
            </a:pathLst>
          </a:custGeom>
          <a:solidFill>
            <a:srgbClr val="7AAAB3">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4DD1D986-EC31-C3B9-9151-5449EE1D3B86}"/>
              </a:ext>
            </a:extLst>
          </p:cNvPr>
          <p:cNvSpPr>
            <a:spLocks noGrp="1"/>
          </p:cNvSpPr>
          <p:nvPr>
            <p:ph type="title"/>
          </p:nvPr>
        </p:nvSpPr>
        <p:spPr>
          <a:xfrm>
            <a:off x="838200" y="365125"/>
            <a:ext cx="10515600" cy="1325563"/>
          </a:xfrm>
        </p:spPr>
        <p:txBody>
          <a:bodyPr>
            <a:normAutofit/>
          </a:bodyPr>
          <a:lstStyle/>
          <a:p>
            <a:r>
              <a:rPr lang="en-TR" dirty="0"/>
              <a:t>Risk Yönetimi</a:t>
            </a:r>
          </a:p>
        </p:txBody>
      </p:sp>
      <p:graphicFrame>
        <p:nvGraphicFramePr>
          <p:cNvPr id="7" name="Content Placeholder 6">
            <a:extLst>
              <a:ext uri="{FF2B5EF4-FFF2-40B4-BE49-F238E27FC236}">
                <a16:creationId xmlns:a16="http://schemas.microsoft.com/office/drawing/2014/main" id="{D16945CA-77C5-9420-DFD2-8C6498891E8F}"/>
              </a:ext>
            </a:extLst>
          </p:cNvPr>
          <p:cNvGraphicFramePr>
            <a:graphicFrameLocks noGrp="1"/>
          </p:cNvGraphicFramePr>
          <p:nvPr>
            <p:ph idx="1"/>
            <p:extLst>
              <p:ext uri="{D42A27DB-BD31-4B8C-83A1-F6EECF244321}">
                <p14:modId xmlns:p14="http://schemas.microsoft.com/office/powerpoint/2010/main" val="770099928"/>
              </p:ext>
            </p:extLst>
          </p:nvPr>
        </p:nvGraphicFramePr>
        <p:xfrm>
          <a:off x="838200" y="2249511"/>
          <a:ext cx="10515601" cy="3684546"/>
        </p:xfrm>
        <a:graphic>
          <a:graphicData uri="http://schemas.openxmlformats.org/drawingml/2006/table">
            <a:tbl>
              <a:tblPr firstRow="1" bandRow="1">
                <a:tableStyleId>{5C22544A-7EE6-4342-B048-85BDC9FD1C3A}</a:tableStyleId>
              </a:tblPr>
              <a:tblGrid>
                <a:gridCol w="701844">
                  <a:extLst>
                    <a:ext uri="{9D8B030D-6E8A-4147-A177-3AD203B41FA5}">
                      <a16:colId xmlns:a16="http://schemas.microsoft.com/office/drawing/2014/main" val="2781656270"/>
                    </a:ext>
                  </a:extLst>
                </a:gridCol>
                <a:gridCol w="4711234">
                  <a:extLst>
                    <a:ext uri="{9D8B030D-6E8A-4147-A177-3AD203B41FA5}">
                      <a16:colId xmlns:a16="http://schemas.microsoft.com/office/drawing/2014/main" val="3950332037"/>
                    </a:ext>
                  </a:extLst>
                </a:gridCol>
                <a:gridCol w="5102523">
                  <a:extLst>
                    <a:ext uri="{9D8B030D-6E8A-4147-A177-3AD203B41FA5}">
                      <a16:colId xmlns:a16="http://schemas.microsoft.com/office/drawing/2014/main" val="2800616145"/>
                    </a:ext>
                  </a:extLst>
                </a:gridCol>
              </a:tblGrid>
              <a:tr h="409394">
                <a:tc>
                  <a:txBody>
                    <a:bodyPr/>
                    <a:lstStyle/>
                    <a:p>
                      <a:r>
                        <a:rPr lang="en-US" sz="1900" b="1" i="0" u="none" strike="noStrike" kern="1200">
                          <a:solidFill>
                            <a:schemeClr val="lt1"/>
                          </a:solidFill>
                          <a:effectLst/>
                          <a:latin typeface="+mn-lt"/>
                          <a:ea typeface="+mn-ea"/>
                          <a:cs typeface="+mn-cs"/>
                        </a:rPr>
                        <a:t>No</a:t>
                      </a:r>
                      <a:r>
                        <a:rPr lang="en-US" sz="1900" b="0" i="0" u="none" strike="noStrike" kern="1200">
                          <a:solidFill>
                            <a:schemeClr val="lt1"/>
                          </a:solidFill>
                          <a:effectLst/>
                          <a:latin typeface="+mn-lt"/>
                          <a:ea typeface="+mn-ea"/>
                          <a:cs typeface="+mn-cs"/>
                        </a:rPr>
                        <a:t> </a:t>
                      </a:r>
                      <a:endParaRPr lang="en-TR" sz="1900"/>
                    </a:p>
                  </a:txBody>
                  <a:tcPr marL="86492" marR="86492" marT="43246" marB="43246"/>
                </a:tc>
                <a:tc>
                  <a:txBody>
                    <a:bodyPr/>
                    <a:lstStyle/>
                    <a:p>
                      <a:r>
                        <a:rPr lang="en-US" sz="1900" b="1" i="0" u="none" strike="noStrike" kern="1200">
                          <a:solidFill>
                            <a:schemeClr val="lt1"/>
                          </a:solidFill>
                          <a:effectLst/>
                          <a:latin typeface="+mn-lt"/>
                          <a:ea typeface="+mn-ea"/>
                          <a:cs typeface="+mn-cs"/>
                        </a:rPr>
                        <a:t>Risk(ler)in Tanımı</a:t>
                      </a:r>
                      <a:r>
                        <a:rPr lang="en-US" sz="1900" b="0" i="0" u="none" strike="noStrike" kern="1200">
                          <a:solidFill>
                            <a:schemeClr val="lt1"/>
                          </a:solidFill>
                          <a:effectLst/>
                          <a:latin typeface="+mn-lt"/>
                          <a:ea typeface="+mn-ea"/>
                          <a:cs typeface="+mn-cs"/>
                        </a:rPr>
                        <a:t> </a:t>
                      </a:r>
                      <a:endParaRPr lang="en-TR" sz="1900"/>
                    </a:p>
                  </a:txBody>
                  <a:tcPr marL="86492" marR="86492" marT="43246" marB="43246"/>
                </a:tc>
                <a:tc>
                  <a:txBody>
                    <a:bodyPr/>
                    <a:lstStyle/>
                    <a:p>
                      <a:r>
                        <a:rPr lang="en-US" sz="1900" b="1" i="0" u="none" strike="noStrike" kern="1200">
                          <a:solidFill>
                            <a:schemeClr val="lt1"/>
                          </a:solidFill>
                          <a:effectLst/>
                          <a:latin typeface="+mn-lt"/>
                          <a:ea typeface="+mn-ea"/>
                          <a:cs typeface="+mn-cs"/>
                        </a:rPr>
                        <a:t>Alınacak Tedbir (ler) (B Planı)</a:t>
                      </a:r>
                      <a:r>
                        <a:rPr lang="en-US" sz="1900" b="0" i="0" u="none" strike="noStrike" kern="1200">
                          <a:solidFill>
                            <a:schemeClr val="lt1"/>
                          </a:solidFill>
                          <a:effectLst/>
                          <a:latin typeface="+mn-lt"/>
                          <a:ea typeface="+mn-ea"/>
                          <a:cs typeface="+mn-cs"/>
                        </a:rPr>
                        <a:t> </a:t>
                      </a:r>
                      <a:endParaRPr lang="en-TR" sz="1900"/>
                    </a:p>
                  </a:txBody>
                  <a:tcPr marL="86492" marR="86492" marT="43246" marB="43246"/>
                </a:tc>
                <a:extLst>
                  <a:ext uri="{0D108BD9-81ED-4DB2-BD59-A6C34878D82A}">
                    <a16:rowId xmlns:a16="http://schemas.microsoft.com/office/drawing/2014/main" val="4190321248"/>
                  </a:ext>
                </a:extLst>
              </a:tr>
              <a:tr h="409394">
                <a:tc>
                  <a:txBody>
                    <a:bodyPr/>
                    <a:lstStyle/>
                    <a:p>
                      <a:r>
                        <a:rPr lang="en-TR" sz="1900"/>
                        <a:t>1</a:t>
                      </a:r>
                    </a:p>
                  </a:txBody>
                  <a:tcPr marL="86492" marR="86492" marT="43246" marB="43246"/>
                </a:tc>
                <a:tc>
                  <a:txBody>
                    <a:bodyPr/>
                    <a:lstStyle/>
                    <a:p>
                      <a:pPr algn="l" rtl="0" fontAlgn="base"/>
                      <a:r>
                        <a:rPr lang="en-US" sz="900" b="0" i="0">
                          <a:effectLst/>
                          <a:latin typeface="Arial" panose="020B0604020202020204" pitchFamily="34" charset="0"/>
                        </a:rPr>
                        <a:t>Ekip üyeleri arasında iş yükü dağılımı ve uyum sorunları. </a:t>
                      </a:r>
                      <a:endParaRPr lang="en-US" sz="1900" b="0" i="0">
                        <a:effectLst/>
                      </a:endParaRPr>
                    </a:p>
                  </a:txBody>
                  <a:tcPr marL="86492" marR="86492" marT="43246" marB="43246" anchor="ctr"/>
                </a:tc>
                <a:tc>
                  <a:txBody>
                    <a:bodyPr/>
                    <a:lstStyle/>
                    <a:p>
                      <a:pPr algn="l" rtl="0" fontAlgn="base"/>
                      <a:r>
                        <a:rPr lang="en-US" sz="900" b="0" i="0">
                          <a:effectLst/>
                          <a:latin typeface="Arial" panose="020B0604020202020204" pitchFamily="34" charset="0"/>
                        </a:rPr>
                        <a:t>Ekip üyelerinin rolleri ve sorumlulukları açıkça tanımlanmalı, düzenli takım toplantıları planlanmalı. </a:t>
                      </a:r>
                      <a:endParaRPr lang="en-US" sz="1900" b="0" i="0">
                        <a:effectLst/>
                      </a:endParaRPr>
                    </a:p>
                  </a:txBody>
                  <a:tcPr marL="86492" marR="86492" marT="43246" marB="43246" anchor="ctr"/>
                </a:tc>
                <a:extLst>
                  <a:ext uri="{0D108BD9-81ED-4DB2-BD59-A6C34878D82A}">
                    <a16:rowId xmlns:a16="http://schemas.microsoft.com/office/drawing/2014/main" val="3756361978"/>
                  </a:ext>
                </a:extLst>
              </a:tr>
              <a:tr h="409394">
                <a:tc>
                  <a:txBody>
                    <a:bodyPr/>
                    <a:lstStyle/>
                    <a:p>
                      <a:r>
                        <a:rPr lang="en-TR" sz="1900"/>
                        <a:t>2</a:t>
                      </a:r>
                    </a:p>
                  </a:txBody>
                  <a:tcPr marL="86492" marR="86492" marT="43246" marB="43246"/>
                </a:tc>
                <a:tc>
                  <a:txBody>
                    <a:bodyPr/>
                    <a:lstStyle/>
                    <a:p>
                      <a:pPr algn="l" rtl="0" fontAlgn="base"/>
                      <a:r>
                        <a:rPr lang="en-US" sz="900" b="0" i="0">
                          <a:effectLst/>
                          <a:latin typeface="Arial" panose="020B0604020202020204" pitchFamily="34" charset="0"/>
                        </a:rPr>
                        <a:t>Literatürde eksik alanların olması ve bu alanlara erişimde zorluk çekilmesi. </a:t>
                      </a:r>
                      <a:endParaRPr lang="en-US" sz="1900" b="0" i="0">
                        <a:effectLst/>
                      </a:endParaRPr>
                    </a:p>
                  </a:txBody>
                  <a:tcPr marL="86492" marR="86492" marT="43246" marB="43246" anchor="ctr"/>
                </a:tc>
                <a:tc>
                  <a:txBody>
                    <a:bodyPr/>
                    <a:lstStyle/>
                    <a:p>
                      <a:pPr algn="l" rtl="0" fontAlgn="base"/>
                      <a:r>
                        <a:rPr lang="en-US" sz="900" b="0" i="0">
                          <a:effectLst/>
                          <a:latin typeface="Arial" panose="020B0604020202020204" pitchFamily="34" charset="0"/>
                        </a:rPr>
                        <a:t>Disiplinler arası iş birlikleri kurarak eksik bilgi alanlarını dolduracak uzmanlarla çalışılacak. </a:t>
                      </a:r>
                      <a:endParaRPr lang="en-US" sz="1900" b="0" i="0">
                        <a:effectLst/>
                      </a:endParaRPr>
                    </a:p>
                  </a:txBody>
                  <a:tcPr marL="86492" marR="86492" marT="43246" marB="43246" anchor="ctr"/>
                </a:tc>
                <a:extLst>
                  <a:ext uri="{0D108BD9-81ED-4DB2-BD59-A6C34878D82A}">
                    <a16:rowId xmlns:a16="http://schemas.microsoft.com/office/drawing/2014/main" val="1292846292"/>
                  </a:ext>
                </a:extLst>
              </a:tr>
              <a:tr h="409394">
                <a:tc>
                  <a:txBody>
                    <a:bodyPr/>
                    <a:lstStyle/>
                    <a:p>
                      <a:r>
                        <a:rPr lang="en-TR" sz="1900"/>
                        <a:t>3</a:t>
                      </a:r>
                    </a:p>
                  </a:txBody>
                  <a:tcPr marL="86492" marR="86492" marT="43246" marB="43246"/>
                </a:tc>
                <a:tc>
                  <a:txBody>
                    <a:bodyPr/>
                    <a:lstStyle/>
                    <a:p>
                      <a:pPr algn="l" rtl="0" fontAlgn="base"/>
                      <a:r>
                        <a:rPr lang="en-US" sz="900" b="0" i="0">
                          <a:effectLst/>
                          <a:latin typeface="Arial" panose="020B0604020202020204" pitchFamily="34" charset="0"/>
                        </a:rPr>
                        <a:t>Yöntemin beklenen performansı sağlayamaması. </a:t>
                      </a:r>
                      <a:endParaRPr lang="en-US" sz="1900" b="0" i="0">
                        <a:effectLst/>
                      </a:endParaRPr>
                    </a:p>
                  </a:txBody>
                  <a:tcPr marL="86492" marR="86492" marT="43246" marB="43246" anchor="ctr"/>
                </a:tc>
                <a:tc>
                  <a:txBody>
                    <a:bodyPr/>
                    <a:lstStyle/>
                    <a:p>
                      <a:pPr algn="l" rtl="0" fontAlgn="base"/>
                      <a:r>
                        <a:rPr lang="en-US" sz="900" b="0" i="0">
                          <a:effectLst/>
                          <a:latin typeface="Arial" panose="020B0604020202020204" pitchFamily="34" charset="0"/>
                        </a:rPr>
                        <a:t>Yöntem üzerinde pilot testler yapılacak, gerekirse metodoloji revize edilecek. </a:t>
                      </a:r>
                      <a:endParaRPr lang="en-US" sz="1900" b="0" i="0">
                        <a:effectLst/>
                      </a:endParaRPr>
                    </a:p>
                  </a:txBody>
                  <a:tcPr marL="86492" marR="86492" marT="43246" marB="43246" anchor="ctr"/>
                </a:tc>
                <a:extLst>
                  <a:ext uri="{0D108BD9-81ED-4DB2-BD59-A6C34878D82A}">
                    <a16:rowId xmlns:a16="http://schemas.microsoft.com/office/drawing/2014/main" val="1435153692"/>
                  </a:ext>
                </a:extLst>
              </a:tr>
              <a:tr h="409394">
                <a:tc>
                  <a:txBody>
                    <a:bodyPr/>
                    <a:lstStyle/>
                    <a:p>
                      <a:r>
                        <a:rPr lang="en-TR" sz="1900"/>
                        <a:t>3</a:t>
                      </a:r>
                    </a:p>
                  </a:txBody>
                  <a:tcPr marL="86492" marR="86492" marT="43246" marB="43246"/>
                </a:tc>
                <a:tc>
                  <a:txBody>
                    <a:bodyPr/>
                    <a:lstStyle/>
                    <a:p>
                      <a:pPr algn="l" rtl="0" fontAlgn="base"/>
                      <a:r>
                        <a:rPr lang="en-US" sz="900" b="0" i="0">
                          <a:effectLst/>
                          <a:latin typeface="Arial" panose="020B0604020202020204" pitchFamily="34" charset="0"/>
                        </a:rPr>
                        <a:t>Test sürecinde beklenmeyen teknik zorluklar ve aksaklıkların yaşanması. </a:t>
                      </a:r>
                      <a:endParaRPr lang="en-US" sz="1900" b="0" i="0">
                        <a:effectLst/>
                      </a:endParaRPr>
                    </a:p>
                  </a:txBody>
                  <a:tcPr marL="86492" marR="86492" marT="43246" marB="43246" anchor="ctr"/>
                </a:tc>
                <a:tc>
                  <a:txBody>
                    <a:bodyPr/>
                    <a:lstStyle/>
                    <a:p>
                      <a:pPr algn="l" rtl="0" fontAlgn="base"/>
                      <a:r>
                        <a:rPr lang="en-US" sz="900" b="0" i="0">
                          <a:effectLst/>
                          <a:latin typeface="Arial" panose="020B0604020202020204" pitchFamily="34" charset="0"/>
                        </a:rPr>
                        <a:t>Teknik destek ve yedek ekipman sağlanacak, teknik sorunlar için hızlı müdahale planları yapılacak. </a:t>
                      </a:r>
                      <a:endParaRPr lang="en-US" sz="1900" b="0" i="0">
                        <a:effectLst/>
                      </a:endParaRPr>
                    </a:p>
                  </a:txBody>
                  <a:tcPr marL="86492" marR="86492" marT="43246" marB="43246" anchor="ctr"/>
                </a:tc>
                <a:extLst>
                  <a:ext uri="{0D108BD9-81ED-4DB2-BD59-A6C34878D82A}">
                    <a16:rowId xmlns:a16="http://schemas.microsoft.com/office/drawing/2014/main" val="2544088550"/>
                  </a:ext>
                </a:extLst>
              </a:tr>
              <a:tr h="409394">
                <a:tc>
                  <a:txBody>
                    <a:bodyPr/>
                    <a:lstStyle/>
                    <a:p>
                      <a:r>
                        <a:rPr lang="en-TR" sz="1900"/>
                        <a:t>4</a:t>
                      </a:r>
                    </a:p>
                  </a:txBody>
                  <a:tcPr marL="86492" marR="86492" marT="43246" marB="43246"/>
                </a:tc>
                <a:tc>
                  <a:txBody>
                    <a:bodyPr/>
                    <a:lstStyle/>
                    <a:p>
                      <a:pPr algn="l" rtl="0" fontAlgn="base"/>
                      <a:r>
                        <a:rPr lang="en-US" sz="900" b="0" i="0">
                          <a:effectLst/>
                          <a:latin typeface="Arial" panose="020B0604020202020204" pitchFamily="34" charset="0"/>
                        </a:rPr>
                        <a:t>Veri kalitesinin düşük olması veya yeterli veriye ulaşamama. </a:t>
                      </a:r>
                      <a:endParaRPr lang="en-US" sz="1900" b="0" i="0">
                        <a:effectLst/>
                      </a:endParaRPr>
                    </a:p>
                  </a:txBody>
                  <a:tcPr marL="86492" marR="86492" marT="43246" marB="43246" anchor="ctr"/>
                </a:tc>
                <a:tc>
                  <a:txBody>
                    <a:bodyPr/>
                    <a:lstStyle/>
                    <a:p>
                      <a:pPr algn="l" rtl="0" fontAlgn="base"/>
                      <a:r>
                        <a:rPr lang="en-US" sz="900" b="0" i="0">
                          <a:effectLst/>
                          <a:latin typeface="Arial" panose="020B0604020202020204" pitchFamily="34" charset="0"/>
                        </a:rPr>
                        <a:t>Yöntem üzerinde pilot testler yapılacak, gerekirse metodoloji revize edilecek. </a:t>
                      </a:r>
                      <a:endParaRPr lang="en-US" sz="1900" b="0" i="0">
                        <a:effectLst/>
                      </a:endParaRPr>
                    </a:p>
                  </a:txBody>
                  <a:tcPr marL="86492" marR="86492" marT="43246" marB="43246" anchor="ctr"/>
                </a:tc>
                <a:extLst>
                  <a:ext uri="{0D108BD9-81ED-4DB2-BD59-A6C34878D82A}">
                    <a16:rowId xmlns:a16="http://schemas.microsoft.com/office/drawing/2014/main" val="620207208"/>
                  </a:ext>
                </a:extLst>
              </a:tr>
              <a:tr h="409394">
                <a:tc>
                  <a:txBody>
                    <a:bodyPr/>
                    <a:lstStyle/>
                    <a:p>
                      <a:r>
                        <a:rPr lang="en-TR" sz="1900"/>
                        <a:t>4</a:t>
                      </a:r>
                    </a:p>
                  </a:txBody>
                  <a:tcPr marL="86492" marR="86492" marT="43246" marB="43246"/>
                </a:tc>
                <a:tc>
                  <a:txBody>
                    <a:bodyPr/>
                    <a:lstStyle/>
                    <a:p>
                      <a:pPr algn="l" rtl="0" fontAlgn="base"/>
                      <a:r>
                        <a:rPr lang="en-US" sz="900" b="0" i="0">
                          <a:effectLst/>
                          <a:latin typeface="Arial" panose="020B0604020202020204" pitchFamily="34" charset="0"/>
                        </a:rPr>
                        <a:t>Toplanan verilerin gizlilik ve güvenlik sorunları. </a:t>
                      </a:r>
                      <a:endParaRPr lang="en-US" sz="1900" b="0" i="0">
                        <a:effectLst/>
                      </a:endParaRPr>
                    </a:p>
                  </a:txBody>
                  <a:tcPr marL="86492" marR="86492" marT="43246" marB="43246" anchor="ctr"/>
                </a:tc>
                <a:tc>
                  <a:txBody>
                    <a:bodyPr/>
                    <a:lstStyle/>
                    <a:p>
                      <a:pPr algn="l" rtl="0" fontAlgn="base"/>
                      <a:r>
                        <a:rPr lang="en-US" sz="900" b="0" i="0">
                          <a:effectLst/>
                          <a:latin typeface="Arial" panose="020B0604020202020204" pitchFamily="34" charset="0"/>
                        </a:rPr>
                        <a:t>Güvenlik protokollerini güçlendirme, veri anonimleştirme ve şifreleme yöntemleri kullanılacak. </a:t>
                      </a:r>
                      <a:endParaRPr lang="en-US" sz="1900" b="0" i="0">
                        <a:effectLst/>
                      </a:endParaRPr>
                    </a:p>
                  </a:txBody>
                  <a:tcPr marL="86492" marR="86492" marT="43246" marB="43246" anchor="ctr"/>
                </a:tc>
                <a:extLst>
                  <a:ext uri="{0D108BD9-81ED-4DB2-BD59-A6C34878D82A}">
                    <a16:rowId xmlns:a16="http://schemas.microsoft.com/office/drawing/2014/main" val="1880062868"/>
                  </a:ext>
                </a:extLst>
              </a:tr>
              <a:tr h="409394">
                <a:tc>
                  <a:txBody>
                    <a:bodyPr/>
                    <a:lstStyle/>
                    <a:p>
                      <a:r>
                        <a:rPr lang="en-TR" sz="1900"/>
                        <a:t>5</a:t>
                      </a:r>
                    </a:p>
                  </a:txBody>
                  <a:tcPr marL="86492" marR="86492" marT="43246" marB="43246"/>
                </a:tc>
                <a:tc>
                  <a:txBody>
                    <a:bodyPr/>
                    <a:lstStyle/>
                    <a:p>
                      <a:pPr algn="l" rtl="0" fontAlgn="base"/>
                      <a:r>
                        <a:rPr lang="en-US" sz="900" b="0" i="0">
                          <a:effectLst/>
                          <a:latin typeface="Arial" panose="020B0604020202020204" pitchFamily="34" charset="0"/>
                        </a:rPr>
                        <a:t>Geliştirilen uygulamanın kullanıcı beklentilerini karşılamaması. </a:t>
                      </a:r>
                      <a:endParaRPr lang="en-US" sz="1900" b="0" i="0">
                        <a:effectLst/>
                      </a:endParaRPr>
                    </a:p>
                  </a:txBody>
                  <a:tcPr marL="86492" marR="86492" marT="43246" marB="43246" anchor="ctr"/>
                </a:tc>
                <a:tc>
                  <a:txBody>
                    <a:bodyPr/>
                    <a:lstStyle/>
                    <a:p>
                      <a:pPr algn="l" rtl="0" fontAlgn="base"/>
                      <a:r>
                        <a:rPr lang="en-US" sz="900" b="0" i="0">
                          <a:effectLst/>
                          <a:latin typeface="Arial" panose="020B0604020202020204" pitchFamily="34" charset="0"/>
                        </a:rPr>
                        <a:t>Kullanıcı odaklı tasarım prensipleri benimsenecek, kullanıcı geri bildirimleri erken aşamada toplanacak. </a:t>
                      </a:r>
                      <a:endParaRPr lang="en-US" sz="1900" b="0" i="0">
                        <a:effectLst/>
                      </a:endParaRPr>
                    </a:p>
                  </a:txBody>
                  <a:tcPr marL="86492" marR="86492" marT="43246" marB="43246" anchor="ctr"/>
                </a:tc>
                <a:extLst>
                  <a:ext uri="{0D108BD9-81ED-4DB2-BD59-A6C34878D82A}">
                    <a16:rowId xmlns:a16="http://schemas.microsoft.com/office/drawing/2014/main" val="554355763"/>
                  </a:ext>
                </a:extLst>
              </a:tr>
              <a:tr h="409394">
                <a:tc>
                  <a:txBody>
                    <a:bodyPr/>
                    <a:lstStyle/>
                    <a:p>
                      <a:r>
                        <a:rPr lang="en-TR" sz="1900"/>
                        <a:t>6</a:t>
                      </a:r>
                    </a:p>
                  </a:txBody>
                  <a:tcPr marL="86492" marR="86492" marT="43246" marB="43246"/>
                </a:tc>
                <a:tc>
                  <a:txBody>
                    <a:bodyPr/>
                    <a:lstStyle/>
                    <a:p>
                      <a:pPr algn="l" rtl="0" fontAlgn="base"/>
                      <a:r>
                        <a:rPr lang="en-US" sz="900" b="0" i="0">
                          <a:effectLst/>
                          <a:latin typeface="Arial" panose="020B0604020202020204" pitchFamily="34" charset="0"/>
                        </a:rPr>
                        <a:t>Araştırma sonuçlarının farklı disiplinlerde yanlış anlaşılması veya yanlış kullanılması. </a:t>
                      </a:r>
                      <a:endParaRPr lang="en-US" sz="1900" b="0" i="0">
                        <a:effectLst/>
                      </a:endParaRPr>
                    </a:p>
                  </a:txBody>
                  <a:tcPr marL="86492" marR="86492" marT="43246" marB="43246" anchor="ctr"/>
                </a:tc>
                <a:tc>
                  <a:txBody>
                    <a:bodyPr/>
                    <a:lstStyle/>
                    <a:p>
                      <a:pPr algn="l" rtl="0" fontAlgn="base"/>
                      <a:r>
                        <a:rPr lang="en-US" sz="900" b="0" i="0">
                          <a:effectLst/>
                          <a:latin typeface="Arial" panose="020B0604020202020204" pitchFamily="34" charset="0"/>
                        </a:rPr>
                        <a:t>Disiplinler arası çalışma grupları oluşturulacak, bulgular çeşitli formatta ve dilde açıklanacak. </a:t>
                      </a:r>
                      <a:endParaRPr lang="en-US" sz="1900" b="0" i="0">
                        <a:effectLst/>
                      </a:endParaRPr>
                    </a:p>
                  </a:txBody>
                  <a:tcPr marL="86492" marR="86492" marT="43246" marB="43246" anchor="ctr"/>
                </a:tc>
                <a:extLst>
                  <a:ext uri="{0D108BD9-81ED-4DB2-BD59-A6C34878D82A}">
                    <a16:rowId xmlns:a16="http://schemas.microsoft.com/office/drawing/2014/main" val="720274726"/>
                  </a:ext>
                </a:extLst>
              </a:tr>
            </a:tbl>
          </a:graphicData>
        </a:graphic>
      </p:graphicFrame>
    </p:spTree>
    <p:extLst>
      <p:ext uri="{BB962C8B-B14F-4D97-AF65-F5344CB8AC3E}">
        <p14:creationId xmlns:p14="http://schemas.microsoft.com/office/powerpoint/2010/main" val="39433795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34FD16D7-4EB3-40C2-A811-4F8DE52B3E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5C3C901A-B2F4-4A3C-BCDD-7C8D587ECA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342310"/>
            <a:ext cx="12192000" cy="2515690"/>
          </a:xfrm>
          <a:custGeom>
            <a:avLst/>
            <a:gdLst>
              <a:gd name="connsiteX0" fmla="*/ 0 w 12192000"/>
              <a:gd name="connsiteY0" fmla="*/ 0 h 2515690"/>
              <a:gd name="connsiteX1" fmla="*/ 170442 w 12192000"/>
              <a:gd name="connsiteY1" fmla="*/ 96074 h 2515690"/>
              <a:gd name="connsiteX2" fmla="*/ 424739 w 12192000"/>
              <a:gd name="connsiteY2" fmla="*/ 224865 h 2515690"/>
              <a:gd name="connsiteX3" fmla="*/ 748273 w 12192000"/>
              <a:gd name="connsiteY3" fmla="*/ 373939 h 2515690"/>
              <a:gd name="connsiteX4" fmla="*/ 1037058 w 12192000"/>
              <a:gd name="connsiteY4" fmla="*/ 499994 h 2515690"/>
              <a:gd name="connsiteX5" fmla="*/ 1101312 w 12192000"/>
              <a:gd name="connsiteY5" fmla="*/ 428540 h 2515690"/>
              <a:gd name="connsiteX6" fmla="*/ 1367071 w 12192000"/>
              <a:gd name="connsiteY6" fmla="*/ 516118 h 2515690"/>
              <a:gd name="connsiteX7" fmla="*/ 2189943 w 12192000"/>
              <a:gd name="connsiteY7" fmla="*/ 794533 h 2515690"/>
              <a:gd name="connsiteX8" fmla="*/ 2390329 w 12192000"/>
              <a:gd name="connsiteY8" fmla="*/ 920897 h 2515690"/>
              <a:gd name="connsiteX9" fmla="*/ 2459570 w 12192000"/>
              <a:gd name="connsiteY9" fmla="*/ 983740 h 2515690"/>
              <a:gd name="connsiteX10" fmla="*/ 2503252 w 12192000"/>
              <a:gd name="connsiteY10" fmla="*/ 1000151 h 2515690"/>
              <a:gd name="connsiteX11" fmla="*/ 2503252 w 12192000"/>
              <a:gd name="connsiteY11" fmla="*/ 1008273 h 2515690"/>
              <a:gd name="connsiteX12" fmla="*/ 2511191 w 12192000"/>
              <a:gd name="connsiteY12" fmla="*/ 1009499 h 2515690"/>
              <a:gd name="connsiteX13" fmla="*/ 2565029 w 12192000"/>
              <a:gd name="connsiteY13" fmla="*/ 1015977 h 2515690"/>
              <a:gd name="connsiteX14" fmla="*/ 2593745 w 12192000"/>
              <a:gd name="connsiteY14" fmla="*/ 1019963 h 2515690"/>
              <a:gd name="connsiteX15" fmla="*/ 2591015 w 12192000"/>
              <a:gd name="connsiteY15" fmla="*/ 1019651 h 2515690"/>
              <a:gd name="connsiteX16" fmla="*/ 2590137 w 12192000"/>
              <a:gd name="connsiteY16" fmla="*/ 1019549 h 2515690"/>
              <a:gd name="connsiteX17" fmla="*/ 2589021 w 12192000"/>
              <a:gd name="connsiteY17" fmla="*/ 1019424 h 2515690"/>
              <a:gd name="connsiteX18" fmla="*/ 2591015 w 12192000"/>
              <a:gd name="connsiteY18" fmla="*/ 1019651 h 2515690"/>
              <a:gd name="connsiteX19" fmla="*/ 2602385 w 12192000"/>
              <a:gd name="connsiteY19" fmla="*/ 1020975 h 2515690"/>
              <a:gd name="connsiteX20" fmla="*/ 2614445 w 12192000"/>
              <a:gd name="connsiteY20" fmla="*/ 1022389 h 2515690"/>
              <a:gd name="connsiteX21" fmla="*/ 2614445 w 12192000"/>
              <a:gd name="connsiteY21" fmla="*/ 1020966 h 2515690"/>
              <a:gd name="connsiteX22" fmla="*/ 2676661 w 12192000"/>
              <a:gd name="connsiteY22" fmla="*/ 1029355 h 2515690"/>
              <a:gd name="connsiteX23" fmla="*/ 2788597 w 12192000"/>
              <a:gd name="connsiteY23" fmla="*/ 1048926 h 2515690"/>
              <a:gd name="connsiteX24" fmla="*/ 2812742 w 12192000"/>
              <a:gd name="connsiteY24" fmla="*/ 1057667 h 2515690"/>
              <a:gd name="connsiteX25" fmla="*/ 2970201 w 12192000"/>
              <a:gd name="connsiteY25" fmla="*/ 949091 h 2515690"/>
              <a:gd name="connsiteX26" fmla="*/ 3030610 w 12192000"/>
              <a:gd name="connsiteY26" fmla="*/ 1049340 h 2515690"/>
              <a:gd name="connsiteX27" fmla="*/ 3058913 w 12192000"/>
              <a:gd name="connsiteY27" fmla="*/ 1048085 h 2515690"/>
              <a:gd name="connsiteX28" fmla="*/ 3072697 w 12192000"/>
              <a:gd name="connsiteY28" fmla="*/ 1045316 h 2515690"/>
              <a:gd name="connsiteX29" fmla="*/ 3083305 w 12192000"/>
              <a:gd name="connsiteY29" fmla="*/ 1040550 h 2515690"/>
              <a:gd name="connsiteX30" fmla="*/ 3125603 w 12192000"/>
              <a:gd name="connsiteY30" fmla="*/ 1004583 h 2515690"/>
              <a:gd name="connsiteX31" fmla="*/ 3385106 w 12192000"/>
              <a:gd name="connsiteY31" fmla="*/ 1042233 h 2515690"/>
              <a:gd name="connsiteX32" fmla="*/ 3424945 w 12192000"/>
              <a:gd name="connsiteY32" fmla="*/ 1065268 h 2515690"/>
              <a:gd name="connsiteX33" fmla="*/ 3436948 w 12192000"/>
              <a:gd name="connsiteY33" fmla="*/ 1068018 h 2515690"/>
              <a:gd name="connsiteX34" fmla="*/ 3466714 w 12192000"/>
              <a:gd name="connsiteY34" fmla="*/ 1063419 h 2515690"/>
              <a:gd name="connsiteX35" fmla="*/ 3550909 w 12192000"/>
              <a:gd name="connsiteY35" fmla="*/ 1044511 h 2515690"/>
              <a:gd name="connsiteX36" fmla="*/ 3555900 w 12192000"/>
              <a:gd name="connsiteY36" fmla="*/ 1041996 h 2515690"/>
              <a:gd name="connsiteX37" fmla="*/ 3625978 w 12192000"/>
              <a:gd name="connsiteY37" fmla="*/ 1023459 h 2515690"/>
              <a:gd name="connsiteX38" fmla="*/ 3632465 w 12192000"/>
              <a:gd name="connsiteY38" fmla="*/ 1023522 h 2515690"/>
              <a:gd name="connsiteX39" fmla="*/ 3649063 w 12192000"/>
              <a:gd name="connsiteY39" fmla="*/ 1018726 h 2515690"/>
              <a:gd name="connsiteX40" fmla="*/ 3805954 w 12192000"/>
              <a:gd name="connsiteY40" fmla="*/ 917517 h 2515690"/>
              <a:gd name="connsiteX41" fmla="*/ 4020506 w 12192000"/>
              <a:gd name="connsiteY41" fmla="*/ 816231 h 2515690"/>
              <a:gd name="connsiteX42" fmla="*/ 4233682 w 12192000"/>
              <a:gd name="connsiteY42" fmla="*/ 799511 h 2515690"/>
              <a:gd name="connsiteX43" fmla="*/ 4306552 w 12192000"/>
              <a:gd name="connsiteY43" fmla="*/ 610207 h 2515690"/>
              <a:gd name="connsiteX44" fmla="*/ 4816604 w 12192000"/>
              <a:gd name="connsiteY44" fmla="*/ 773163 h 2515690"/>
              <a:gd name="connsiteX45" fmla="*/ 4916502 w 12192000"/>
              <a:gd name="connsiteY45" fmla="*/ 788104 h 2515690"/>
              <a:gd name="connsiteX46" fmla="*/ 5224415 w 12192000"/>
              <a:gd name="connsiteY46" fmla="*/ 674418 h 2515690"/>
              <a:gd name="connsiteX47" fmla="*/ 5274077 w 12192000"/>
              <a:gd name="connsiteY47" fmla="*/ 655978 h 2515690"/>
              <a:gd name="connsiteX48" fmla="*/ 5371217 w 12192000"/>
              <a:gd name="connsiteY48" fmla="*/ 614372 h 2515690"/>
              <a:gd name="connsiteX49" fmla="*/ 5364523 w 12192000"/>
              <a:gd name="connsiteY49" fmla="*/ 502501 h 2515690"/>
              <a:gd name="connsiteX50" fmla="*/ 5457871 w 12192000"/>
              <a:gd name="connsiteY50" fmla="*/ 558285 h 2515690"/>
              <a:gd name="connsiteX51" fmla="*/ 5750580 w 12192000"/>
              <a:gd name="connsiteY51" fmla="*/ 663503 h 2515690"/>
              <a:gd name="connsiteX52" fmla="*/ 5976618 w 12192000"/>
              <a:gd name="connsiteY52" fmla="*/ 582652 h 2515690"/>
              <a:gd name="connsiteX53" fmla="*/ 6009346 w 12192000"/>
              <a:gd name="connsiteY53" fmla="*/ 559470 h 2515690"/>
              <a:gd name="connsiteX54" fmla="*/ 6069735 w 12192000"/>
              <a:gd name="connsiteY54" fmla="*/ 587803 h 2515690"/>
              <a:gd name="connsiteX55" fmla="*/ 6270319 w 12192000"/>
              <a:gd name="connsiteY55" fmla="*/ 643982 h 2515690"/>
              <a:gd name="connsiteX56" fmla="*/ 6406781 w 12192000"/>
              <a:gd name="connsiteY56" fmla="*/ 672327 h 2515690"/>
              <a:gd name="connsiteX57" fmla="*/ 6469508 w 12192000"/>
              <a:gd name="connsiteY57" fmla="*/ 708574 h 2515690"/>
              <a:gd name="connsiteX58" fmla="*/ 6515869 w 12192000"/>
              <a:gd name="connsiteY58" fmla="*/ 715738 h 2515690"/>
              <a:gd name="connsiteX59" fmla="*/ 6725938 w 12192000"/>
              <a:gd name="connsiteY59" fmla="*/ 691128 h 2515690"/>
              <a:gd name="connsiteX60" fmla="*/ 6778240 w 12192000"/>
              <a:gd name="connsiteY60" fmla="*/ 678998 h 2515690"/>
              <a:gd name="connsiteX61" fmla="*/ 6806944 w 12192000"/>
              <a:gd name="connsiteY61" fmla="*/ 646178 h 2515690"/>
              <a:gd name="connsiteX62" fmla="*/ 6830632 w 12192000"/>
              <a:gd name="connsiteY62" fmla="*/ 633915 h 2515690"/>
              <a:gd name="connsiteX63" fmla="*/ 6858072 w 12192000"/>
              <a:gd name="connsiteY63" fmla="*/ 646178 h 2515690"/>
              <a:gd name="connsiteX64" fmla="*/ 6891322 w 12192000"/>
              <a:gd name="connsiteY64" fmla="*/ 678998 h 2515690"/>
              <a:gd name="connsiteX65" fmla="*/ 6951905 w 12192000"/>
              <a:gd name="connsiteY65" fmla="*/ 691128 h 2515690"/>
              <a:gd name="connsiteX66" fmla="*/ 7195246 w 12192000"/>
              <a:gd name="connsiteY66" fmla="*/ 715738 h 2515690"/>
              <a:gd name="connsiteX67" fmla="*/ 7248949 w 12192000"/>
              <a:gd name="connsiteY67" fmla="*/ 708574 h 2515690"/>
              <a:gd name="connsiteX68" fmla="*/ 7321609 w 12192000"/>
              <a:gd name="connsiteY68" fmla="*/ 672327 h 2515690"/>
              <a:gd name="connsiteX69" fmla="*/ 7479684 w 12192000"/>
              <a:gd name="connsiteY69" fmla="*/ 643982 h 2515690"/>
              <a:gd name="connsiteX70" fmla="*/ 7712035 w 12192000"/>
              <a:gd name="connsiteY70" fmla="*/ 587803 h 2515690"/>
              <a:gd name="connsiteX71" fmla="*/ 7781987 w 12192000"/>
              <a:gd name="connsiteY71" fmla="*/ 559470 h 2515690"/>
              <a:gd name="connsiteX72" fmla="*/ 7819900 w 12192000"/>
              <a:gd name="connsiteY72" fmla="*/ 582652 h 2515690"/>
              <a:gd name="connsiteX73" fmla="*/ 8081736 w 12192000"/>
              <a:gd name="connsiteY73" fmla="*/ 663503 h 2515690"/>
              <a:gd name="connsiteX74" fmla="*/ 8420801 w 12192000"/>
              <a:gd name="connsiteY74" fmla="*/ 558285 h 2515690"/>
              <a:gd name="connsiteX75" fmla="*/ 8528933 w 12192000"/>
              <a:gd name="connsiteY75" fmla="*/ 502501 h 2515690"/>
              <a:gd name="connsiteX76" fmla="*/ 8521178 w 12192000"/>
              <a:gd name="connsiteY76" fmla="*/ 614372 h 2515690"/>
              <a:gd name="connsiteX77" fmla="*/ 8633702 w 12192000"/>
              <a:gd name="connsiteY77" fmla="*/ 655978 h 2515690"/>
              <a:gd name="connsiteX78" fmla="*/ 8691231 w 12192000"/>
              <a:gd name="connsiteY78" fmla="*/ 674418 h 2515690"/>
              <a:gd name="connsiteX79" fmla="*/ 9047908 w 12192000"/>
              <a:gd name="connsiteY79" fmla="*/ 788104 h 2515690"/>
              <a:gd name="connsiteX80" fmla="*/ 9163628 w 12192000"/>
              <a:gd name="connsiteY80" fmla="*/ 773163 h 2515690"/>
              <a:gd name="connsiteX81" fmla="*/ 9754459 w 12192000"/>
              <a:gd name="connsiteY81" fmla="*/ 610207 h 2515690"/>
              <a:gd name="connsiteX82" fmla="*/ 9838868 w 12192000"/>
              <a:gd name="connsiteY82" fmla="*/ 799511 h 2515690"/>
              <a:gd name="connsiteX83" fmla="*/ 10085808 w 12192000"/>
              <a:gd name="connsiteY83" fmla="*/ 816231 h 2515690"/>
              <a:gd name="connsiteX84" fmla="*/ 10334338 w 12192000"/>
              <a:gd name="connsiteY84" fmla="*/ 917517 h 2515690"/>
              <a:gd name="connsiteX85" fmla="*/ 10516076 w 12192000"/>
              <a:gd name="connsiteY85" fmla="*/ 1018726 h 2515690"/>
              <a:gd name="connsiteX86" fmla="*/ 10535302 w 12192000"/>
              <a:gd name="connsiteY86" fmla="*/ 1023522 h 2515690"/>
              <a:gd name="connsiteX87" fmla="*/ 10542819 w 12192000"/>
              <a:gd name="connsiteY87" fmla="*/ 1023458 h 2515690"/>
              <a:gd name="connsiteX88" fmla="*/ 10623994 w 12192000"/>
              <a:gd name="connsiteY88" fmla="*/ 1041996 h 2515690"/>
              <a:gd name="connsiteX89" fmla="*/ 10629774 w 12192000"/>
              <a:gd name="connsiteY89" fmla="*/ 1044511 h 2515690"/>
              <a:gd name="connsiteX90" fmla="*/ 10727305 w 12192000"/>
              <a:gd name="connsiteY90" fmla="*/ 1063419 h 2515690"/>
              <a:gd name="connsiteX91" fmla="*/ 10761785 w 12192000"/>
              <a:gd name="connsiteY91" fmla="*/ 1068017 h 2515690"/>
              <a:gd name="connsiteX92" fmla="*/ 10775688 w 12192000"/>
              <a:gd name="connsiteY92" fmla="*/ 1065268 h 2515690"/>
              <a:gd name="connsiteX93" fmla="*/ 10821837 w 12192000"/>
              <a:gd name="connsiteY93" fmla="*/ 1042232 h 2515690"/>
              <a:gd name="connsiteX94" fmla="*/ 11122438 w 12192000"/>
              <a:gd name="connsiteY94" fmla="*/ 1004583 h 2515690"/>
              <a:gd name="connsiteX95" fmla="*/ 11171433 w 12192000"/>
              <a:gd name="connsiteY95" fmla="*/ 1040550 h 2515690"/>
              <a:gd name="connsiteX96" fmla="*/ 11183724 w 12192000"/>
              <a:gd name="connsiteY96" fmla="*/ 1045316 h 2515690"/>
              <a:gd name="connsiteX97" fmla="*/ 11199690 w 12192000"/>
              <a:gd name="connsiteY97" fmla="*/ 1048085 h 2515690"/>
              <a:gd name="connsiteX98" fmla="*/ 11232475 w 12192000"/>
              <a:gd name="connsiteY98" fmla="*/ 1049340 h 2515690"/>
              <a:gd name="connsiteX99" fmla="*/ 11302451 w 12192000"/>
              <a:gd name="connsiteY99" fmla="*/ 949091 h 2515690"/>
              <a:gd name="connsiteX100" fmla="*/ 11484849 w 12192000"/>
              <a:gd name="connsiteY100" fmla="*/ 1057667 h 2515690"/>
              <a:gd name="connsiteX101" fmla="*/ 11512818 w 12192000"/>
              <a:gd name="connsiteY101" fmla="*/ 1048926 h 2515690"/>
              <a:gd name="connsiteX102" fmla="*/ 11642481 w 12192000"/>
              <a:gd name="connsiteY102" fmla="*/ 1029355 h 2515690"/>
              <a:gd name="connsiteX103" fmla="*/ 11714551 w 12192000"/>
              <a:gd name="connsiteY103" fmla="*/ 1020966 h 2515690"/>
              <a:gd name="connsiteX104" fmla="*/ 11714551 w 12192000"/>
              <a:gd name="connsiteY104" fmla="*/ 1022389 h 2515690"/>
              <a:gd name="connsiteX105" fmla="*/ 11728519 w 12192000"/>
              <a:gd name="connsiteY105" fmla="*/ 1020975 h 2515690"/>
              <a:gd name="connsiteX106" fmla="*/ 11741691 w 12192000"/>
              <a:gd name="connsiteY106" fmla="*/ 1019651 h 2515690"/>
              <a:gd name="connsiteX107" fmla="*/ 11743999 w 12192000"/>
              <a:gd name="connsiteY107" fmla="*/ 1019424 h 2515690"/>
              <a:gd name="connsiteX108" fmla="*/ 11742709 w 12192000"/>
              <a:gd name="connsiteY108" fmla="*/ 1019549 h 2515690"/>
              <a:gd name="connsiteX109" fmla="*/ 11741691 w 12192000"/>
              <a:gd name="connsiteY109" fmla="*/ 1019651 h 2515690"/>
              <a:gd name="connsiteX110" fmla="*/ 11738529 w 12192000"/>
              <a:gd name="connsiteY110" fmla="*/ 1019963 h 2515690"/>
              <a:gd name="connsiteX111" fmla="*/ 11771791 w 12192000"/>
              <a:gd name="connsiteY111" fmla="*/ 1015977 h 2515690"/>
              <a:gd name="connsiteX112" fmla="*/ 11834157 w 12192000"/>
              <a:gd name="connsiteY112" fmla="*/ 1009499 h 2515690"/>
              <a:gd name="connsiteX113" fmla="*/ 11843354 w 12192000"/>
              <a:gd name="connsiteY113" fmla="*/ 1008273 h 2515690"/>
              <a:gd name="connsiteX114" fmla="*/ 11843354 w 12192000"/>
              <a:gd name="connsiteY114" fmla="*/ 1000151 h 2515690"/>
              <a:gd name="connsiteX115" fmla="*/ 11893955 w 12192000"/>
              <a:gd name="connsiteY115" fmla="*/ 983740 h 2515690"/>
              <a:gd name="connsiteX116" fmla="*/ 11974160 w 12192000"/>
              <a:gd name="connsiteY116" fmla="*/ 920897 h 2515690"/>
              <a:gd name="connsiteX117" fmla="*/ 12143531 w 12192000"/>
              <a:gd name="connsiteY117" fmla="*/ 823664 h 2515690"/>
              <a:gd name="connsiteX118" fmla="*/ 12192000 w 12192000"/>
              <a:gd name="connsiteY118" fmla="*/ 801163 h 2515690"/>
              <a:gd name="connsiteX119" fmla="*/ 12192000 w 12192000"/>
              <a:gd name="connsiteY119" fmla="*/ 2515690 h 2515690"/>
              <a:gd name="connsiteX120" fmla="*/ 0 w 12192000"/>
              <a:gd name="connsiteY120" fmla="*/ 2515690 h 2515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12192000" h="2515690">
                <a:moveTo>
                  <a:pt x="0" y="0"/>
                </a:moveTo>
                <a:lnTo>
                  <a:pt x="170442" y="96074"/>
                </a:lnTo>
                <a:cubicBezTo>
                  <a:pt x="323315" y="179510"/>
                  <a:pt x="418777" y="223899"/>
                  <a:pt x="424739" y="224865"/>
                </a:cubicBezTo>
                <a:cubicBezTo>
                  <a:pt x="573781" y="248496"/>
                  <a:pt x="654649" y="314572"/>
                  <a:pt x="748273" y="373939"/>
                </a:cubicBezTo>
                <a:cubicBezTo>
                  <a:pt x="830321" y="425631"/>
                  <a:pt x="917271" y="480784"/>
                  <a:pt x="1037058" y="499994"/>
                </a:cubicBezTo>
                <a:cubicBezTo>
                  <a:pt x="1195925" y="525362"/>
                  <a:pt x="1048105" y="445478"/>
                  <a:pt x="1101312" y="428540"/>
                </a:cubicBezTo>
                <a:cubicBezTo>
                  <a:pt x="1188473" y="458169"/>
                  <a:pt x="1274625" y="505369"/>
                  <a:pt x="1367071" y="516118"/>
                </a:cubicBezTo>
                <a:cubicBezTo>
                  <a:pt x="1701323" y="554463"/>
                  <a:pt x="1964451" y="648887"/>
                  <a:pt x="2189943" y="794533"/>
                </a:cubicBezTo>
                <a:cubicBezTo>
                  <a:pt x="2255082" y="836300"/>
                  <a:pt x="2357481" y="862342"/>
                  <a:pt x="2390329" y="920897"/>
                </a:cubicBezTo>
                <a:cubicBezTo>
                  <a:pt x="2406050" y="949359"/>
                  <a:pt x="2430126" y="969285"/>
                  <a:pt x="2459570" y="983740"/>
                </a:cubicBezTo>
                <a:lnTo>
                  <a:pt x="2503252" y="1000151"/>
                </a:lnTo>
                <a:lnTo>
                  <a:pt x="2503252" y="1008273"/>
                </a:lnTo>
                <a:lnTo>
                  <a:pt x="2511191" y="1009499"/>
                </a:lnTo>
                <a:cubicBezTo>
                  <a:pt x="2529847" y="1011974"/>
                  <a:pt x="2562849" y="1015701"/>
                  <a:pt x="2565029" y="1015977"/>
                </a:cubicBezTo>
                <a:cubicBezTo>
                  <a:pt x="2610845" y="1021778"/>
                  <a:pt x="2601577" y="1020837"/>
                  <a:pt x="2593745" y="1019963"/>
                </a:cubicBezTo>
                <a:lnTo>
                  <a:pt x="2591015" y="1019651"/>
                </a:lnTo>
                <a:lnTo>
                  <a:pt x="2590137" y="1019549"/>
                </a:lnTo>
                <a:cubicBezTo>
                  <a:pt x="2588203" y="1019326"/>
                  <a:pt x="2588125" y="1019321"/>
                  <a:pt x="2589021" y="1019424"/>
                </a:cubicBezTo>
                <a:lnTo>
                  <a:pt x="2591015" y="1019651"/>
                </a:lnTo>
                <a:lnTo>
                  <a:pt x="2602385" y="1020975"/>
                </a:lnTo>
                <a:lnTo>
                  <a:pt x="2614445" y="1022389"/>
                </a:lnTo>
                <a:lnTo>
                  <a:pt x="2614445" y="1020966"/>
                </a:lnTo>
                <a:lnTo>
                  <a:pt x="2676661" y="1029355"/>
                </a:lnTo>
                <a:cubicBezTo>
                  <a:pt x="2715592" y="1034194"/>
                  <a:pt x="2753901" y="1039695"/>
                  <a:pt x="2788597" y="1048926"/>
                </a:cubicBezTo>
                <a:lnTo>
                  <a:pt x="2812742" y="1057667"/>
                </a:lnTo>
                <a:lnTo>
                  <a:pt x="2970201" y="949091"/>
                </a:lnTo>
                <a:cubicBezTo>
                  <a:pt x="3052785" y="982961"/>
                  <a:pt x="2996105" y="1020057"/>
                  <a:pt x="3030610" y="1049340"/>
                </a:cubicBezTo>
                <a:cubicBezTo>
                  <a:pt x="3039005" y="1048442"/>
                  <a:pt x="3049621" y="1048500"/>
                  <a:pt x="3058913" y="1048085"/>
                </a:cubicBezTo>
                <a:lnTo>
                  <a:pt x="3072697" y="1045316"/>
                </a:lnTo>
                <a:lnTo>
                  <a:pt x="3083305" y="1040550"/>
                </a:lnTo>
                <a:lnTo>
                  <a:pt x="3125603" y="1004583"/>
                </a:lnTo>
                <a:cubicBezTo>
                  <a:pt x="3221669" y="925596"/>
                  <a:pt x="3242489" y="937564"/>
                  <a:pt x="3385106" y="1042233"/>
                </a:cubicBezTo>
                <a:cubicBezTo>
                  <a:pt x="3399403" y="1052670"/>
                  <a:pt x="3412529" y="1060209"/>
                  <a:pt x="3424945" y="1065268"/>
                </a:cubicBezTo>
                <a:lnTo>
                  <a:pt x="3436948" y="1068018"/>
                </a:lnTo>
                <a:lnTo>
                  <a:pt x="3466714" y="1063419"/>
                </a:lnTo>
                <a:lnTo>
                  <a:pt x="3550909" y="1044511"/>
                </a:lnTo>
                <a:lnTo>
                  <a:pt x="3555900" y="1041996"/>
                </a:lnTo>
                <a:cubicBezTo>
                  <a:pt x="3573827" y="1033454"/>
                  <a:pt x="3594382" y="1025941"/>
                  <a:pt x="3625978" y="1023459"/>
                </a:cubicBezTo>
                <a:lnTo>
                  <a:pt x="3632465" y="1023522"/>
                </a:lnTo>
                <a:lnTo>
                  <a:pt x="3649063" y="1018726"/>
                </a:lnTo>
                <a:cubicBezTo>
                  <a:pt x="3741849" y="989371"/>
                  <a:pt x="3810578" y="953657"/>
                  <a:pt x="3805954" y="917517"/>
                </a:cubicBezTo>
                <a:cubicBezTo>
                  <a:pt x="4031729" y="953901"/>
                  <a:pt x="4031729" y="953901"/>
                  <a:pt x="4020506" y="816231"/>
                </a:cubicBezTo>
                <a:cubicBezTo>
                  <a:pt x="4171643" y="865324"/>
                  <a:pt x="4206308" y="864422"/>
                  <a:pt x="4233682" y="799511"/>
                </a:cubicBezTo>
                <a:cubicBezTo>
                  <a:pt x="4260226" y="737017"/>
                  <a:pt x="4254728" y="668575"/>
                  <a:pt x="4306552" y="610207"/>
                </a:cubicBezTo>
                <a:cubicBezTo>
                  <a:pt x="4495313" y="657923"/>
                  <a:pt x="4699922" y="667347"/>
                  <a:pt x="4816604" y="773163"/>
                </a:cubicBezTo>
                <a:cubicBezTo>
                  <a:pt x="4834734" y="789836"/>
                  <a:pt x="4890507" y="799946"/>
                  <a:pt x="4916502" y="788104"/>
                </a:cubicBezTo>
                <a:cubicBezTo>
                  <a:pt x="5013526" y="746101"/>
                  <a:pt x="5238129" y="796871"/>
                  <a:pt x="5224415" y="674418"/>
                </a:cubicBezTo>
                <a:cubicBezTo>
                  <a:pt x="5223051" y="659300"/>
                  <a:pt x="5240524" y="644890"/>
                  <a:pt x="5274077" y="655978"/>
                </a:cubicBezTo>
                <a:cubicBezTo>
                  <a:pt x="5388582" y="694066"/>
                  <a:pt x="5367022" y="644784"/>
                  <a:pt x="5371217" y="614372"/>
                </a:cubicBezTo>
                <a:cubicBezTo>
                  <a:pt x="5375856" y="577567"/>
                  <a:pt x="5319010" y="537578"/>
                  <a:pt x="5364523" y="502501"/>
                </a:cubicBezTo>
                <a:cubicBezTo>
                  <a:pt x="5425408" y="508891"/>
                  <a:pt x="5433299" y="538191"/>
                  <a:pt x="5457871" y="558285"/>
                </a:cubicBezTo>
                <a:cubicBezTo>
                  <a:pt x="5530352" y="617005"/>
                  <a:pt x="5609566" y="664386"/>
                  <a:pt x="5750580" y="663503"/>
                </a:cubicBezTo>
                <a:cubicBezTo>
                  <a:pt x="5864519" y="662926"/>
                  <a:pt x="5966527" y="666650"/>
                  <a:pt x="5976618" y="582652"/>
                </a:cubicBezTo>
                <a:cubicBezTo>
                  <a:pt x="5978145" y="569455"/>
                  <a:pt x="5990792" y="562346"/>
                  <a:pt x="6009346" y="559470"/>
                </a:cubicBezTo>
                <a:cubicBezTo>
                  <a:pt x="6030639" y="568485"/>
                  <a:pt x="6052592" y="577083"/>
                  <a:pt x="6069735" y="587803"/>
                </a:cubicBezTo>
                <a:cubicBezTo>
                  <a:pt x="6126182" y="623812"/>
                  <a:pt x="6196945" y="634730"/>
                  <a:pt x="6270319" y="643982"/>
                </a:cubicBezTo>
                <a:cubicBezTo>
                  <a:pt x="6317101" y="649940"/>
                  <a:pt x="6363466" y="657107"/>
                  <a:pt x="6406781" y="672327"/>
                </a:cubicBezTo>
                <a:cubicBezTo>
                  <a:pt x="6433586" y="681598"/>
                  <a:pt x="6454928" y="693402"/>
                  <a:pt x="6469508" y="708574"/>
                </a:cubicBezTo>
                <a:cubicBezTo>
                  <a:pt x="6482729" y="721786"/>
                  <a:pt x="6496225" y="725422"/>
                  <a:pt x="6515869" y="715738"/>
                </a:cubicBezTo>
                <a:cubicBezTo>
                  <a:pt x="6572200" y="688353"/>
                  <a:pt x="6639257" y="676241"/>
                  <a:pt x="6725938" y="691128"/>
                </a:cubicBezTo>
                <a:cubicBezTo>
                  <a:pt x="6752109" y="695629"/>
                  <a:pt x="6772625" y="691505"/>
                  <a:pt x="6778240" y="678998"/>
                </a:cubicBezTo>
                <a:cubicBezTo>
                  <a:pt x="6784286" y="665981"/>
                  <a:pt x="6794269" y="655280"/>
                  <a:pt x="6806944" y="646178"/>
                </a:cubicBezTo>
                <a:lnTo>
                  <a:pt x="6830632" y="633915"/>
                </a:lnTo>
                <a:lnTo>
                  <a:pt x="6858072" y="646178"/>
                </a:lnTo>
                <a:cubicBezTo>
                  <a:pt x="6872754" y="655280"/>
                  <a:pt x="6884317" y="665981"/>
                  <a:pt x="6891322" y="678998"/>
                </a:cubicBezTo>
                <a:cubicBezTo>
                  <a:pt x="6897826" y="691505"/>
                  <a:pt x="6921592" y="695629"/>
                  <a:pt x="6951905" y="691128"/>
                </a:cubicBezTo>
                <a:cubicBezTo>
                  <a:pt x="7052317" y="676241"/>
                  <a:pt x="7129994" y="688353"/>
                  <a:pt x="7195246" y="715738"/>
                </a:cubicBezTo>
                <a:cubicBezTo>
                  <a:pt x="7217999" y="725422"/>
                  <a:pt x="7233634" y="721786"/>
                  <a:pt x="7248949" y="708574"/>
                </a:cubicBezTo>
                <a:cubicBezTo>
                  <a:pt x="7265838" y="693402"/>
                  <a:pt x="7290560" y="681598"/>
                  <a:pt x="7321609" y="672327"/>
                </a:cubicBezTo>
                <a:cubicBezTo>
                  <a:pt x="7371785" y="657107"/>
                  <a:pt x="7425493" y="649940"/>
                  <a:pt x="7479684" y="643982"/>
                </a:cubicBezTo>
                <a:cubicBezTo>
                  <a:pt x="7564679" y="634730"/>
                  <a:pt x="7646649" y="623812"/>
                  <a:pt x="7712035" y="587803"/>
                </a:cubicBezTo>
                <a:cubicBezTo>
                  <a:pt x="7731892" y="577083"/>
                  <a:pt x="7757322" y="568485"/>
                  <a:pt x="7781987" y="559470"/>
                </a:cubicBezTo>
                <a:cubicBezTo>
                  <a:pt x="7803481" y="562346"/>
                  <a:pt x="7818130" y="569455"/>
                  <a:pt x="7819900" y="582652"/>
                </a:cubicBezTo>
                <a:cubicBezTo>
                  <a:pt x="7831588" y="666650"/>
                  <a:pt x="7949751" y="662926"/>
                  <a:pt x="8081736" y="663503"/>
                </a:cubicBezTo>
                <a:cubicBezTo>
                  <a:pt x="8245081" y="664386"/>
                  <a:pt x="8336842" y="617005"/>
                  <a:pt x="8420801" y="558285"/>
                </a:cubicBezTo>
                <a:cubicBezTo>
                  <a:pt x="8449265" y="538191"/>
                  <a:pt x="8458404" y="508890"/>
                  <a:pt x="8528933" y="502501"/>
                </a:cubicBezTo>
                <a:cubicBezTo>
                  <a:pt x="8581654" y="537578"/>
                  <a:pt x="8515805" y="577567"/>
                  <a:pt x="8521178" y="614372"/>
                </a:cubicBezTo>
                <a:cubicBezTo>
                  <a:pt x="8526038" y="644784"/>
                  <a:pt x="8501063" y="694066"/>
                  <a:pt x="8633702" y="655978"/>
                </a:cubicBezTo>
                <a:cubicBezTo>
                  <a:pt x="8672570" y="644890"/>
                  <a:pt x="8692811" y="659300"/>
                  <a:pt x="8691231" y="674418"/>
                </a:cubicBezTo>
                <a:cubicBezTo>
                  <a:pt x="8675345" y="796871"/>
                  <a:pt x="8935518" y="746101"/>
                  <a:pt x="9047908" y="788104"/>
                </a:cubicBezTo>
                <a:cubicBezTo>
                  <a:pt x="9078021" y="799946"/>
                  <a:pt x="9142627" y="789836"/>
                  <a:pt x="9163628" y="773163"/>
                </a:cubicBezTo>
                <a:cubicBezTo>
                  <a:pt x="9298789" y="667347"/>
                  <a:pt x="9535801" y="657923"/>
                  <a:pt x="9754459" y="610207"/>
                </a:cubicBezTo>
                <a:cubicBezTo>
                  <a:pt x="9814490" y="668575"/>
                  <a:pt x="9808123" y="737017"/>
                  <a:pt x="9838868" y="799511"/>
                </a:cubicBezTo>
                <a:cubicBezTo>
                  <a:pt x="9870579" y="864422"/>
                  <a:pt x="9910733" y="865324"/>
                  <a:pt x="10085808" y="816231"/>
                </a:cubicBezTo>
                <a:cubicBezTo>
                  <a:pt x="10072804" y="953901"/>
                  <a:pt x="10072804" y="953901"/>
                  <a:pt x="10334338" y="917517"/>
                </a:cubicBezTo>
                <a:cubicBezTo>
                  <a:pt x="10328982" y="953657"/>
                  <a:pt x="10408594" y="989371"/>
                  <a:pt x="10516076" y="1018726"/>
                </a:cubicBezTo>
                <a:lnTo>
                  <a:pt x="10535302" y="1023522"/>
                </a:lnTo>
                <a:lnTo>
                  <a:pt x="10542819" y="1023458"/>
                </a:lnTo>
                <a:cubicBezTo>
                  <a:pt x="10579419" y="1025941"/>
                  <a:pt x="10603227" y="1033454"/>
                  <a:pt x="10623994" y="1041996"/>
                </a:cubicBezTo>
                <a:lnTo>
                  <a:pt x="10629774" y="1044511"/>
                </a:lnTo>
                <a:lnTo>
                  <a:pt x="10727305" y="1063419"/>
                </a:lnTo>
                <a:lnTo>
                  <a:pt x="10761785" y="1068017"/>
                </a:lnTo>
                <a:lnTo>
                  <a:pt x="10775688" y="1065268"/>
                </a:lnTo>
                <a:cubicBezTo>
                  <a:pt x="10790070" y="1060209"/>
                  <a:pt x="10805275" y="1052670"/>
                  <a:pt x="10821837" y="1042232"/>
                </a:cubicBezTo>
                <a:cubicBezTo>
                  <a:pt x="10987041" y="937564"/>
                  <a:pt x="11011156" y="925596"/>
                  <a:pt x="11122438" y="1004583"/>
                </a:cubicBezTo>
                <a:lnTo>
                  <a:pt x="11171433" y="1040550"/>
                </a:lnTo>
                <a:lnTo>
                  <a:pt x="11183724" y="1045316"/>
                </a:lnTo>
                <a:lnTo>
                  <a:pt x="11199690" y="1048085"/>
                </a:lnTo>
                <a:cubicBezTo>
                  <a:pt x="11210452" y="1048499"/>
                  <a:pt x="11222752" y="1048442"/>
                  <a:pt x="11232475" y="1049340"/>
                </a:cubicBezTo>
                <a:cubicBezTo>
                  <a:pt x="11272445" y="1020057"/>
                  <a:pt x="11206789" y="982961"/>
                  <a:pt x="11302451" y="949091"/>
                </a:cubicBezTo>
                <a:lnTo>
                  <a:pt x="11484849" y="1057667"/>
                </a:lnTo>
                <a:lnTo>
                  <a:pt x="11512818" y="1048926"/>
                </a:lnTo>
                <a:cubicBezTo>
                  <a:pt x="11553007" y="1039695"/>
                  <a:pt x="11597385" y="1034194"/>
                  <a:pt x="11642481" y="1029355"/>
                </a:cubicBezTo>
                <a:lnTo>
                  <a:pt x="11714551" y="1020966"/>
                </a:lnTo>
                <a:lnTo>
                  <a:pt x="11714551" y="1022389"/>
                </a:lnTo>
                <a:lnTo>
                  <a:pt x="11728519" y="1020975"/>
                </a:lnTo>
                <a:lnTo>
                  <a:pt x="11741691" y="1019651"/>
                </a:lnTo>
                <a:lnTo>
                  <a:pt x="11743999" y="1019424"/>
                </a:lnTo>
                <a:cubicBezTo>
                  <a:pt x="11745037" y="1019320"/>
                  <a:pt x="11744948" y="1019326"/>
                  <a:pt x="11742709" y="1019549"/>
                </a:cubicBezTo>
                <a:lnTo>
                  <a:pt x="11741691" y="1019651"/>
                </a:lnTo>
                <a:lnTo>
                  <a:pt x="11738529" y="1019963"/>
                </a:lnTo>
                <a:cubicBezTo>
                  <a:pt x="11729455" y="1020837"/>
                  <a:pt x="11718720" y="1021778"/>
                  <a:pt x="11771791" y="1015977"/>
                </a:cubicBezTo>
                <a:cubicBezTo>
                  <a:pt x="11774317" y="1015701"/>
                  <a:pt x="11812546" y="1011974"/>
                  <a:pt x="11834157" y="1009499"/>
                </a:cubicBezTo>
                <a:lnTo>
                  <a:pt x="11843354" y="1008273"/>
                </a:lnTo>
                <a:lnTo>
                  <a:pt x="11843354" y="1000151"/>
                </a:lnTo>
                <a:lnTo>
                  <a:pt x="11893955" y="983740"/>
                </a:lnTo>
                <a:cubicBezTo>
                  <a:pt x="11928061" y="969285"/>
                  <a:pt x="11955951" y="949359"/>
                  <a:pt x="11974160" y="920897"/>
                </a:cubicBezTo>
                <a:cubicBezTo>
                  <a:pt x="12002698" y="876981"/>
                  <a:pt x="12076554" y="851353"/>
                  <a:pt x="12143531" y="823664"/>
                </a:cubicBezTo>
                <a:lnTo>
                  <a:pt x="12192000" y="801163"/>
                </a:lnTo>
                <a:lnTo>
                  <a:pt x="12192000" y="2515690"/>
                </a:lnTo>
                <a:lnTo>
                  <a:pt x="0" y="2515690"/>
                </a:lnTo>
                <a:close/>
              </a:path>
            </a:pathLst>
          </a:custGeom>
          <a:solidFill>
            <a:srgbClr val="7AAAB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A98060B9-F244-DCDE-54E9-FB3DA21C9447}"/>
              </a:ext>
            </a:extLst>
          </p:cNvPr>
          <p:cNvSpPr>
            <a:spLocks noGrp="1"/>
          </p:cNvSpPr>
          <p:nvPr>
            <p:ph type="title"/>
          </p:nvPr>
        </p:nvSpPr>
        <p:spPr>
          <a:xfrm>
            <a:off x="894956" y="5467480"/>
            <a:ext cx="10515600" cy="888869"/>
          </a:xfrm>
        </p:spPr>
        <p:txBody>
          <a:bodyPr>
            <a:normAutofit/>
          </a:bodyPr>
          <a:lstStyle/>
          <a:p>
            <a:pPr algn="ctr"/>
            <a:r>
              <a:rPr lang="en-TR">
                <a:solidFill>
                  <a:srgbClr val="FFFFFF"/>
                </a:solidFill>
              </a:rPr>
              <a:t>Yaygın Etki</a:t>
            </a:r>
          </a:p>
        </p:txBody>
      </p:sp>
      <p:graphicFrame>
        <p:nvGraphicFramePr>
          <p:cNvPr id="4" name="Content Placeholder 3">
            <a:extLst>
              <a:ext uri="{FF2B5EF4-FFF2-40B4-BE49-F238E27FC236}">
                <a16:creationId xmlns:a16="http://schemas.microsoft.com/office/drawing/2014/main" id="{95DF39FA-4358-3BC1-904C-6475AEBB1FA2}"/>
              </a:ext>
            </a:extLst>
          </p:cNvPr>
          <p:cNvGraphicFramePr>
            <a:graphicFrameLocks noGrp="1"/>
          </p:cNvGraphicFramePr>
          <p:nvPr>
            <p:ph idx="1"/>
            <p:extLst>
              <p:ext uri="{D42A27DB-BD31-4B8C-83A1-F6EECF244321}">
                <p14:modId xmlns:p14="http://schemas.microsoft.com/office/powerpoint/2010/main" val="2238554432"/>
              </p:ext>
            </p:extLst>
          </p:nvPr>
        </p:nvGraphicFramePr>
        <p:xfrm>
          <a:off x="643467" y="1126366"/>
          <a:ext cx="10905067" cy="2971421"/>
        </p:xfrm>
        <a:graphic>
          <a:graphicData uri="http://schemas.openxmlformats.org/drawingml/2006/table">
            <a:tbl>
              <a:tblPr firstRow="1" bandRow="1">
                <a:noFill/>
                <a:tableStyleId>{5C22544A-7EE6-4342-B048-85BDC9FD1C3A}</a:tableStyleId>
              </a:tblPr>
              <a:tblGrid>
                <a:gridCol w="3318983">
                  <a:extLst>
                    <a:ext uri="{9D8B030D-6E8A-4147-A177-3AD203B41FA5}">
                      <a16:colId xmlns:a16="http://schemas.microsoft.com/office/drawing/2014/main" val="961558218"/>
                    </a:ext>
                  </a:extLst>
                </a:gridCol>
                <a:gridCol w="4991946">
                  <a:extLst>
                    <a:ext uri="{9D8B030D-6E8A-4147-A177-3AD203B41FA5}">
                      <a16:colId xmlns:a16="http://schemas.microsoft.com/office/drawing/2014/main" val="3819797914"/>
                    </a:ext>
                  </a:extLst>
                </a:gridCol>
                <a:gridCol w="2594138">
                  <a:extLst>
                    <a:ext uri="{9D8B030D-6E8A-4147-A177-3AD203B41FA5}">
                      <a16:colId xmlns:a16="http://schemas.microsoft.com/office/drawing/2014/main" val="3820503673"/>
                    </a:ext>
                  </a:extLst>
                </a:gridCol>
              </a:tblGrid>
              <a:tr h="509498">
                <a:tc>
                  <a:txBody>
                    <a:bodyPr/>
                    <a:lstStyle/>
                    <a:p>
                      <a:pPr algn="ctr" rtl="0" fontAlgn="base"/>
                      <a:r>
                        <a:rPr lang="en-US" sz="1000" b="1" i="0" cap="all" spc="60">
                          <a:solidFill>
                            <a:srgbClr val="FFFFFF"/>
                          </a:solidFill>
                          <a:effectLst/>
                          <a:highlight>
                            <a:srgbClr val="E7E6E6"/>
                          </a:highlight>
                          <a:latin typeface="Arial" panose="020B0604020202020204" pitchFamily="34" charset="0"/>
                        </a:rPr>
                        <a:t>Çıktı Türü </a:t>
                      </a:r>
                      <a:endParaRPr lang="en-US" sz="1000" b="1" i="0" cap="all" spc="60">
                        <a:solidFill>
                          <a:srgbClr val="FFFFFF"/>
                        </a:solidFill>
                        <a:effectLst/>
                        <a:highlight>
                          <a:srgbClr val="E7E6E6"/>
                        </a:highlight>
                      </a:endParaRPr>
                    </a:p>
                  </a:txBody>
                  <a:tcPr marL="145848" marR="87509" marT="87509" marB="87509" anchor="b">
                    <a:lnL w="38100" cap="flat" cmpd="sng" algn="ctr">
                      <a:noFill/>
                      <a:prstDash val="solid"/>
                    </a:lnL>
                    <a:lnR w="38100" cap="flat" cmpd="sng" algn="ctr">
                      <a:solidFill>
                        <a:srgbClr val="FFFFFF"/>
                      </a:solidFill>
                      <a:prstDash val="solid"/>
                    </a:lnR>
                    <a:lnT w="38100" cap="flat" cmpd="sng" algn="ctr">
                      <a:noFill/>
                      <a:prstDash val="solid"/>
                    </a:lnT>
                    <a:lnB w="38100" cap="flat" cmpd="sng" algn="ctr">
                      <a:solidFill>
                        <a:srgbClr val="FFFFFF"/>
                      </a:solidFill>
                      <a:prstDash val="solid"/>
                    </a:lnB>
                    <a:solidFill>
                      <a:srgbClr val="636B68">
                        <a:alpha val="69804"/>
                      </a:srgbClr>
                    </a:solidFill>
                  </a:tcPr>
                </a:tc>
                <a:tc>
                  <a:txBody>
                    <a:bodyPr/>
                    <a:lstStyle/>
                    <a:p>
                      <a:pPr algn="ctr" rtl="0" fontAlgn="base"/>
                      <a:r>
                        <a:rPr lang="en-US" sz="1000" b="1" i="0" cap="all" spc="60">
                          <a:solidFill>
                            <a:srgbClr val="FFFFFF"/>
                          </a:solidFill>
                          <a:effectLst/>
                          <a:latin typeface="Arial" panose="020B0604020202020204" pitchFamily="34" charset="0"/>
                        </a:rPr>
                        <a:t> Öngörülen Çıktı (lar) </a:t>
                      </a:r>
                      <a:endParaRPr lang="en-US" sz="1000" b="1" i="0" cap="all" spc="60">
                        <a:solidFill>
                          <a:srgbClr val="FFFFFF"/>
                        </a:solidFill>
                        <a:effectLst/>
                      </a:endParaRPr>
                    </a:p>
                  </a:txBody>
                  <a:tcPr marL="145848" marR="87509" marT="87509" marB="87509" anchor="b">
                    <a:lnL w="38100" cap="flat" cmpd="sng" algn="ctr">
                      <a:solidFill>
                        <a:srgbClr val="FFFFFF"/>
                      </a:solidFill>
                      <a:prstDash val="solid"/>
                    </a:lnL>
                    <a:lnR w="38100" cap="flat" cmpd="sng" algn="ctr">
                      <a:solidFill>
                        <a:srgbClr val="FFFFFF"/>
                      </a:solidFill>
                      <a:prstDash val="solid"/>
                    </a:lnR>
                    <a:lnT w="38100" cap="flat" cmpd="sng" algn="ctr">
                      <a:noFill/>
                      <a:prstDash val="solid"/>
                    </a:lnT>
                    <a:lnB w="38100" cap="flat" cmpd="sng" algn="ctr">
                      <a:solidFill>
                        <a:srgbClr val="FFFFFF"/>
                      </a:solidFill>
                      <a:prstDash val="solid"/>
                    </a:lnB>
                    <a:solidFill>
                      <a:srgbClr val="636B68">
                        <a:alpha val="69804"/>
                      </a:srgbClr>
                    </a:solidFill>
                  </a:tcPr>
                </a:tc>
                <a:tc>
                  <a:txBody>
                    <a:bodyPr/>
                    <a:lstStyle/>
                    <a:p>
                      <a:pPr algn="ctr" rtl="0" fontAlgn="base"/>
                      <a:r>
                        <a:rPr lang="en-US" sz="1000" b="1" i="0" cap="all" spc="60">
                          <a:solidFill>
                            <a:srgbClr val="FFFFFF"/>
                          </a:solidFill>
                          <a:effectLst/>
                          <a:latin typeface="Arial" panose="020B0604020202020204" pitchFamily="34" charset="0"/>
                        </a:rPr>
                        <a:t>Çıktının Elde Edilmesi için Öngörülen Zaman Aralığı (*) </a:t>
                      </a:r>
                      <a:endParaRPr lang="en-US" sz="1000" b="1" i="0" cap="all" spc="60">
                        <a:solidFill>
                          <a:srgbClr val="FFFFFF"/>
                        </a:solidFill>
                        <a:effectLst/>
                      </a:endParaRPr>
                    </a:p>
                  </a:txBody>
                  <a:tcPr marL="145848" marR="87509" marT="87509" marB="87509" anchor="b">
                    <a:lnL w="38100" cap="flat" cmpd="sng" algn="ctr">
                      <a:solidFill>
                        <a:srgbClr val="FFFFFF"/>
                      </a:solidFill>
                      <a:prstDash val="solid"/>
                    </a:lnL>
                    <a:lnR w="38100" cap="flat" cmpd="sng" algn="ctr">
                      <a:noFill/>
                      <a:prstDash val="solid"/>
                    </a:lnR>
                    <a:lnT w="38100" cap="flat" cmpd="sng" algn="ctr">
                      <a:noFill/>
                      <a:prstDash val="solid"/>
                    </a:lnT>
                    <a:lnB w="38100" cap="flat" cmpd="sng" algn="ctr">
                      <a:solidFill>
                        <a:srgbClr val="FFFFFF"/>
                      </a:solidFill>
                      <a:prstDash val="solid"/>
                    </a:lnB>
                    <a:solidFill>
                      <a:srgbClr val="636B68">
                        <a:alpha val="69804"/>
                      </a:srgbClr>
                    </a:solidFill>
                  </a:tcPr>
                </a:tc>
                <a:extLst>
                  <a:ext uri="{0D108BD9-81ED-4DB2-BD59-A6C34878D82A}">
                    <a16:rowId xmlns:a16="http://schemas.microsoft.com/office/drawing/2014/main" val="3328949663"/>
                  </a:ext>
                </a:extLst>
              </a:tr>
              <a:tr h="820641">
                <a:tc>
                  <a:txBody>
                    <a:bodyPr/>
                    <a:lstStyle/>
                    <a:p>
                      <a:pPr algn="just" rtl="0" fontAlgn="base"/>
                      <a:r>
                        <a:rPr lang="en-US" sz="1000" b="1" i="0" cap="none" spc="0">
                          <a:solidFill>
                            <a:schemeClr val="tx1">
                              <a:lumMod val="85000"/>
                              <a:lumOff val="15000"/>
                            </a:schemeClr>
                          </a:solidFill>
                          <a:effectLst/>
                          <a:highlight>
                            <a:srgbClr val="E7E6E6"/>
                          </a:highlight>
                          <a:latin typeface="Arial" panose="020B0604020202020204" pitchFamily="34" charset="0"/>
                        </a:rPr>
                        <a:t>Bilimsel/Akademik Çıktılar</a:t>
                      </a:r>
                      <a:r>
                        <a:rPr lang="en-US" sz="1000" b="0" i="0" cap="none" spc="0">
                          <a:solidFill>
                            <a:schemeClr val="tx1">
                              <a:lumMod val="85000"/>
                              <a:lumOff val="15000"/>
                            </a:schemeClr>
                          </a:solidFill>
                          <a:effectLst/>
                          <a:highlight>
                            <a:srgbClr val="E7E6E6"/>
                          </a:highlight>
                          <a:latin typeface="Arial" panose="020B0604020202020204" pitchFamily="34" charset="0"/>
                        </a:rPr>
                        <a:t> (Bildiri, Makale, Kitap Bölümü, Kitap vb.): </a:t>
                      </a:r>
                      <a:endParaRPr lang="en-US" sz="1000" b="0" i="0" cap="none" spc="0">
                        <a:solidFill>
                          <a:schemeClr val="tx1">
                            <a:lumMod val="85000"/>
                            <a:lumOff val="15000"/>
                          </a:schemeClr>
                        </a:solidFill>
                        <a:effectLst/>
                        <a:highlight>
                          <a:srgbClr val="E7E6E6"/>
                        </a:highlight>
                      </a:endParaRPr>
                    </a:p>
                  </a:txBody>
                  <a:tcPr marL="145848" marR="87509" marT="87509" marB="87509">
                    <a:lnL w="38100" cap="flat" cmpd="sng" algn="ctr">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pPr algn="just" rtl="0" fontAlgn="base"/>
                      <a:r>
                        <a:rPr lang="en-US" sz="1000" b="0" i="0" cap="none" spc="0">
                          <a:solidFill>
                            <a:schemeClr val="tx1">
                              <a:lumMod val="85000"/>
                              <a:lumOff val="15000"/>
                            </a:schemeClr>
                          </a:solidFill>
                          <a:effectLst/>
                          <a:latin typeface="Arial" panose="020B0604020202020204" pitchFamily="34" charset="0"/>
                        </a:rPr>
                        <a:t>-Çalışmalar sırasında elde edilen bilgiler hakkında yayınlanacak akademik makaleler. </a:t>
                      </a:r>
                      <a:endParaRPr lang="en-US" sz="1000" b="0" i="0" cap="none" spc="0">
                        <a:solidFill>
                          <a:schemeClr val="tx1">
                            <a:lumMod val="85000"/>
                            <a:lumOff val="15000"/>
                          </a:schemeClr>
                        </a:solidFill>
                        <a:effectLst/>
                      </a:endParaRPr>
                    </a:p>
                    <a:p>
                      <a:pPr algn="just" rtl="0" fontAlgn="base"/>
                      <a:r>
                        <a:rPr lang="en-US" sz="1000" b="0" i="0" cap="none" spc="0">
                          <a:solidFill>
                            <a:schemeClr val="tx1">
                              <a:lumMod val="85000"/>
                              <a:lumOff val="15000"/>
                            </a:schemeClr>
                          </a:solidFill>
                          <a:effectLst/>
                          <a:latin typeface="Arial" panose="020B0604020202020204" pitchFamily="34" charset="0"/>
                        </a:rPr>
                        <a:t>- Sağlık bilimleri ve yapay zeka konferanslarında sunulacak bildiriler. </a:t>
                      </a:r>
                      <a:endParaRPr lang="en-US" sz="1000" b="0" i="0" cap="none" spc="0">
                        <a:solidFill>
                          <a:schemeClr val="tx1">
                            <a:lumMod val="85000"/>
                            <a:lumOff val="15000"/>
                          </a:schemeClr>
                        </a:solidFill>
                        <a:effectLst/>
                      </a:endParaRPr>
                    </a:p>
                    <a:p>
                      <a:pPr algn="just" rtl="0" fontAlgn="base"/>
                      <a:r>
                        <a:rPr lang="en-US" sz="1000" b="0" i="0" cap="none" spc="0">
                          <a:solidFill>
                            <a:schemeClr val="tx1">
                              <a:lumMod val="85000"/>
                              <a:lumOff val="15000"/>
                            </a:schemeClr>
                          </a:solidFill>
                          <a:effectLst/>
                          <a:latin typeface="Arial" panose="020B0604020202020204" pitchFamily="34" charset="0"/>
                        </a:rPr>
                        <a:t>  </a:t>
                      </a:r>
                      <a:endParaRPr lang="en-US" sz="1000" b="0" i="0" cap="none" spc="0">
                        <a:solidFill>
                          <a:schemeClr val="tx1">
                            <a:lumMod val="85000"/>
                            <a:lumOff val="15000"/>
                          </a:schemeClr>
                        </a:solidFill>
                        <a:effectLst/>
                      </a:endParaRPr>
                    </a:p>
                  </a:txBody>
                  <a:tcPr marL="145848" marR="87509" marT="87509" marB="8750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pPr algn="just" rtl="0" fontAlgn="base"/>
                      <a:r>
                        <a:rPr lang="en-US" sz="1000" b="0" i="0" cap="none" spc="0">
                          <a:solidFill>
                            <a:schemeClr val="tx1">
                              <a:lumMod val="85000"/>
                              <a:lumOff val="15000"/>
                            </a:schemeClr>
                          </a:solidFill>
                          <a:effectLst/>
                          <a:latin typeface="Arial" panose="020B0604020202020204" pitchFamily="34" charset="0"/>
                        </a:rPr>
                        <a:t>6-12 ay ve proje sonu </a:t>
                      </a:r>
                      <a:endParaRPr lang="en-US" sz="1000" b="0" i="0" cap="none" spc="0">
                        <a:solidFill>
                          <a:schemeClr val="tx1">
                            <a:lumMod val="85000"/>
                            <a:lumOff val="15000"/>
                          </a:schemeClr>
                        </a:solidFill>
                        <a:effectLst/>
                      </a:endParaRPr>
                    </a:p>
                  </a:txBody>
                  <a:tcPr marL="145848" marR="87509" marT="87509" marB="87509">
                    <a:lnL w="38100" cap="flat" cmpd="sng" algn="ctr">
                      <a:solidFill>
                        <a:srgbClr val="FFFFFF"/>
                      </a:solidFill>
                      <a:prstDash val="solid"/>
                    </a:lnL>
                    <a:lnR w="38100" cap="flat" cmpd="sng" algn="ctr">
                      <a:no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extLst>
                  <a:ext uri="{0D108BD9-81ED-4DB2-BD59-A6C34878D82A}">
                    <a16:rowId xmlns:a16="http://schemas.microsoft.com/office/drawing/2014/main" val="81651740"/>
                  </a:ext>
                </a:extLst>
              </a:tr>
              <a:tr h="820641">
                <a:tc>
                  <a:txBody>
                    <a:bodyPr/>
                    <a:lstStyle/>
                    <a:p>
                      <a:pPr algn="just" rtl="0" fontAlgn="base"/>
                      <a:r>
                        <a:rPr lang="en-US" sz="1000" b="1" i="0" cap="none" spc="0">
                          <a:solidFill>
                            <a:schemeClr val="tx1">
                              <a:lumMod val="85000"/>
                              <a:lumOff val="15000"/>
                            </a:schemeClr>
                          </a:solidFill>
                          <a:effectLst/>
                          <a:highlight>
                            <a:srgbClr val="E7E6E6"/>
                          </a:highlight>
                          <a:latin typeface="Arial" panose="020B0604020202020204" pitchFamily="34" charset="0"/>
                        </a:rPr>
                        <a:t>Ekonomik/Ticari/Sosyal Çıktılar</a:t>
                      </a:r>
                      <a:r>
                        <a:rPr lang="en-US" sz="1000" b="0" i="0" cap="none" spc="0">
                          <a:solidFill>
                            <a:schemeClr val="tx1">
                              <a:lumMod val="85000"/>
                              <a:lumOff val="15000"/>
                            </a:schemeClr>
                          </a:solidFill>
                          <a:effectLst/>
                          <a:highlight>
                            <a:srgbClr val="E7E6E6"/>
                          </a:highlight>
                          <a:latin typeface="Arial" panose="020B0604020202020204" pitchFamily="34" charset="0"/>
                        </a:rPr>
                        <a:t> (Ürün, Prototip, Patent, Faydalı Model, Üretim İzni, Tescil, Görsel/İşitsel Arşiv, Envanter/Veri Tabanı/Belgeleme Üretimi, Spin-off/Start- up Şirket vb.): </a:t>
                      </a:r>
                      <a:endParaRPr lang="en-US" sz="1000" b="0" i="0" cap="none" spc="0">
                        <a:solidFill>
                          <a:schemeClr val="tx1">
                            <a:lumMod val="85000"/>
                            <a:lumOff val="15000"/>
                          </a:schemeClr>
                        </a:solidFill>
                        <a:effectLst/>
                        <a:highlight>
                          <a:srgbClr val="E7E6E6"/>
                        </a:highlight>
                      </a:endParaRPr>
                    </a:p>
                  </a:txBody>
                  <a:tcPr marL="145848" marR="87509" marT="87509" marB="87509">
                    <a:lnL w="12700" cmpd="sng">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pPr algn="just" rtl="0" fontAlgn="base"/>
                      <a:r>
                        <a:rPr lang="en-US" sz="1000" b="0" i="0" cap="none" spc="0" dirty="0">
                          <a:solidFill>
                            <a:schemeClr val="tx1">
                              <a:lumMod val="85000"/>
                              <a:lumOff val="15000"/>
                            </a:schemeClr>
                          </a:solidFill>
                          <a:effectLst/>
                          <a:latin typeface="Arial" panose="020B0604020202020204" pitchFamily="34" charset="0"/>
                        </a:rPr>
                        <a:t>- </a:t>
                      </a:r>
                      <a:r>
                        <a:rPr lang="en-US" sz="1000" b="0" i="0" cap="none" spc="0" dirty="0" err="1">
                          <a:solidFill>
                            <a:schemeClr val="tx1">
                              <a:lumMod val="85000"/>
                              <a:lumOff val="15000"/>
                            </a:schemeClr>
                          </a:solidFill>
                          <a:effectLst/>
                          <a:latin typeface="Arial" panose="020B0604020202020204" pitchFamily="34" charset="0"/>
                        </a:rPr>
                        <a:t>Sağlık</a:t>
                      </a:r>
                      <a:r>
                        <a:rPr lang="en-US" sz="1000" b="0" i="0" cap="none" spc="0" dirty="0">
                          <a:solidFill>
                            <a:schemeClr val="tx1">
                              <a:lumMod val="85000"/>
                              <a:lumOff val="15000"/>
                            </a:schemeClr>
                          </a:solidFill>
                          <a:effectLst/>
                          <a:latin typeface="Arial" panose="020B0604020202020204" pitchFamily="34" charset="0"/>
                        </a:rPr>
                        <a:t> </a:t>
                      </a:r>
                      <a:r>
                        <a:rPr lang="en-US" sz="1000" b="0" i="0" cap="none" spc="0" dirty="0" err="1">
                          <a:solidFill>
                            <a:schemeClr val="tx1">
                              <a:lumMod val="85000"/>
                              <a:lumOff val="15000"/>
                            </a:schemeClr>
                          </a:solidFill>
                          <a:effectLst/>
                          <a:latin typeface="Arial" panose="020B0604020202020204" pitchFamily="34" charset="0"/>
                        </a:rPr>
                        <a:t>sektöründe</a:t>
                      </a:r>
                      <a:r>
                        <a:rPr lang="en-US" sz="1000" b="0" i="0" cap="none" spc="0" dirty="0">
                          <a:solidFill>
                            <a:schemeClr val="tx1">
                              <a:lumMod val="85000"/>
                              <a:lumOff val="15000"/>
                            </a:schemeClr>
                          </a:solidFill>
                          <a:effectLst/>
                          <a:latin typeface="Arial" panose="020B0604020202020204" pitchFamily="34" charset="0"/>
                        </a:rPr>
                        <a:t> </a:t>
                      </a:r>
                      <a:r>
                        <a:rPr lang="en-US" sz="1000" b="0" i="0" cap="none" spc="0" dirty="0" err="1">
                          <a:solidFill>
                            <a:schemeClr val="tx1">
                              <a:lumMod val="85000"/>
                              <a:lumOff val="15000"/>
                            </a:schemeClr>
                          </a:solidFill>
                          <a:effectLst/>
                          <a:latin typeface="Arial" panose="020B0604020202020204" pitchFamily="34" charset="0"/>
                        </a:rPr>
                        <a:t>kullanılacak</a:t>
                      </a:r>
                      <a:r>
                        <a:rPr lang="en-US" sz="1000" b="0" i="0" cap="none" spc="0" dirty="0">
                          <a:solidFill>
                            <a:schemeClr val="tx1">
                              <a:lumMod val="85000"/>
                              <a:lumOff val="15000"/>
                            </a:schemeClr>
                          </a:solidFill>
                          <a:effectLst/>
                          <a:latin typeface="Arial" panose="020B0604020202020204" pitchFamily="34" charset="0"/>
                        </a:rPr>
                        <a:t> </a:t>
                      </a:r>
                      <a:r>
                        <a:rPr lang="en-US" sz="1000" b="0" i="0" cap="none" spc="0" dirty="0" err="1">
                          <a:solidFill>
                            <a:schemeClr val="tx1">
                              <a:lumMod val="85000"/>
                              <a:lumOff val="15000"/>
                            </a:schemeClr>
                          </a:solidFill>
                          <a:effectLst/>
                          <a:latin typeface="Arial" panose="020B0604020202020204" pitchFamily="34" charset="0"/>
                        </a:rPr>
                        <a:t>özelleştirilmiş</a:t>
                      </a:r>
                      <a:r>
                        <a:rPr lang="en-US" sz="1000" b="0" i="0" cap="none" spc="0" dirty="0">
                          <a:solidFill>
                            <a:schemeClr val="tx1">
                              <a:lumMod val="85000"/>
                              <a:lumOff val="15000"/>
                            </a:schemeClr>
                          </a:solidFill>
                          <a:effectLst/>
                          <a:latin typeface="Arial" panose="020B0604020202020204" pitchFamily="34" charset="0"/>
                        </a:rPr>
                        <a:t> LLM </a:t>
                      </a:r>
                      <a:r>
                        <a:rPr lang="en-US" sz="1000" b="0" i="0" cap="none" spc="0" dirty="0" err="1">
                          <a:solidFill>
                            <a:schemeClr val="tx1">
                              <a:lumMod val="85000"/>
                              <a:lumOff val="15000"/>
                            </a:schemeClr>
                          </a:solidFill>
                          <a:effectLst/>
                          <a:latin typeface="Arial" panose="020B0604020202020204" pitchFamily="34" charset="0"/>
                        </a:rPr>
                        <a:t>tabanlı</a:t>
                      </a:r>
                      <a:r>
                        <a:rPr lang="en-US" sz="1000" b="0" i="0" cap="none" spc="0" dirty="0">
                          <a:solidFill>
                            <a:schemeClr val="tx1">
                              <a:lumMod val="85000"/>
                              <a:lumOff val="15000"/>
                            </a:schemeClr>
                          </a:solidFill>
                          <a:effectLst/>
                          <a:latin typeface="Arial" panose="020B0604020202020204" pitchFamily="34" charset="0"/>
                        </a:rPr>
                        <a:t> </a:t>
                      </a:r>
                      <a:r>
                        <a:rPr lang="en-US" sz="1000" b="0" i="0" cap="none" spc="0" dirty="0" err="1">
                          <a:solidFill>
                            <a:schemeClr val="tx1">
                              <a:lumMod val="85000"/>
                              <a:lumOff val="15000"/>
                            </a:schemeClr>
                          </a:solidFill>
                          <a:effectLst/>
                          <a:latin typeface="Arial" panose="020B0604020202020204" pitchFamily="34" charset="0"/>
                        </a:rPr>
                        <a:t>yazılım</a:t>
                      </a:r>
                      <a:r>
                        <a:rPr lang="en-US" sz="1000" b="0" i="0" cap="none" spc="0" dirty="0">
                          <a:solidFill>
                            <a:schemeClr val="tx1">
                              <a:lumMod val="85000"/>
                              <a:lumOff val="15000"/>
                            </a:schemeClr>
                          </a:solidFill>
                          <a:effectLst/>
                          <a:latin typeface="Arial" panose="020B0604020202020204" pitchFamily="34" charset="0"/>
                        </a:rPr>
                        <a:t> </a:t>
                      </a:r>
                      <a:r>
                        <a:rPr lang="en-US" sz="1000" b="0" i="0" cap="none" spc="0" dirty="0" err="1">
                          <a:solidFill>
                            <a:schemeClr val="tx1">
                              <a:lumMod val="85000"/>
                              <a:lumOff val="15000"/>
                            </a:schemeClr>
                          </a:solidFill>
                          <a:effectLst/>
                          <a:latin typeface="Arial" panose="020B0604020202020204" pitchFamily="34" charset="0"/>
                        </a:rPr>
                        <a:t>prototipi</a:t>
                      </a:r>
                      <a:r>
                        <a:rPr lang="en-US" sz="1000" b="0" i="0" cap="none" spc="0" dirty="0">
                          <a:solidFill>
                            <a:schemeClr val="tx1">
                              <a:lumMod val="85000"/>
                              <a:lumOff val="15000"/>
                            </a:schemeClr>
                          </a:solidFill>
                          <a:effectLst/>
                          <a:latin typeface="Arial" panose="020B0604020202020204" pitchFamily="34" charset="0"/>
                        </a:rPr>
                        <a:t>. </a:t>
                      </a:r>
                      <a:endParaRPr lang="en-US" sz="1000" b="0" i="0" cap="none" spc="0" dirty="0">
                        <a:solidFill>
                          <a:schemeClr val="tx1">
                            <a:lumMod val="85000"/>
                            <a:lumOff val="15000"/>
                          </a:schemeClr>
                        </a:solidFill>
                        <a:effectLst/>
                      </a:endParaRPr>
                    </a:p>
                    <a:p>
                      <a:pPr algn="just" rtl="0" fontAlgn="base"/>
                      <a:r>
                        <a:rPr lang="en-US" sz="1000" b="0" i="0" cap="none" spc="0" dirty="0">
                          <a:solidFill>
                            <a:schemeClr val="tx1">
                              <a:lumMod val="85000"/>
                              <a:lumOff val="15000"/>
                            </a:schemeClr>
                          </a:solidFill>
                          <a:effectLst/>
                          <a:latin typeface="Arial" panose="020B0604020202020204" pitchFamily="34" charset="0"/>
                        </a:rPr>
                        <a:t>- </a:t>
                      </a:r>
                      <a:r>
                        <a:rPr lang="en-US" sz="1000" b="0" i="0" cap="none" spc="0" dirty="0" err="1">
                          <a:solidFill>
                            <a:schemeClr val="tx1">
                              <a:lumMod val="85000"/>
                              <a:lumOff val="15000"/>
                            </a:schemeClr>
                          </a:solidFill>
                          <a:effectLst/>
                          <a:latin typeface="Arial" panose="020B0604020202020204" pitchFamily="34" charset="0"/>
                        </a:rPr>
                        <a:t>Yazılımın</a:t>
                      </a:r>
                      <a:r>
                        <a:rPr lang="en-US" sz="1000" b="0" i="0" cap="none" spc="0" dirty="0">
                          <a:solidFill>
                            <a:schemeClr val="tx1">
                              <a:lumMod val="85000"/>
                              <a:lumOff val="15000"/>
                            </a:schemeClr>
                          </a:solidFill>
                          <a:effectLst/>
                          <a:latin typeface="Arial" panose="020B0604020202020204" pitchFamily="34" charset="0"/>
                        </a:rPr>
                        <a:t> patent </a:t>
                      </a:r>
                      <a:r>
                        <a:rPr lang="en-US" sz="1000" b="0" i="0" cap="none" spc="0" dirty="0" err="1">
                          <a:solidFill>
                            <a:schemeClr val="tx1">
                              <a:lumMod val="85000"/>
                              <a:lumOff val="15000"/>
                            </a:schemeClr>
                          </a:solidFill>
                          <a:effectLst/>
                          <a:latin typeface="Arial" panose="020B0604020202020204" pitchFamily="34" charset="0"/>
                        </a:rPr>
                        <a:t>başvurusu</a:t>
                      </a:r>
                      <a:r>
                        <a:rPr lang="en-US" sz="1000" b="0" i="0" cap="none" spc="0" dirty="0">
                          <a:solidFill>
                            <a:schemeClr val="tx1">
                              <a:lumMod val="85000"/>
                              <a:lumOff val="15000"/>
                            </a:schemeClr>
                          </a:solidFill>
                          <a:effectLst/>
                          <a:latin typeface="Arial" panose="020B0604020202020204" pitchFamily="34" charset="0"/>
                        </a:rPr>
                        <a:t> </a:t>
                      </a:r>
                      <a:endParaRPr lang="en-US" sz="1000" b="0" i="0" cap="none" spc="0" dirty="0">
                        <a:solidFill>
                          <a:schemeClr val="tx1">
                            <a:lumMod val="85000"/>
                            <a:lumOff val="15000"/>
                          </a:schemeClr>
                        </a:solidFill>
                        <a:effectLst/>
                      </a:endParaRPr>
                    </a:p>
                    <a:p>
                      <a:pPr algn="just" rtl="0" fontAlgn="base"/>
                      <a:r>
                        <a:rPr lang="en-US" sz="1000" b="0" i="0" cap="none" spc="0" dirty="0">
                          <a:solidFill>
                            <a:schemeClr val="tx1">
                              <a:lumMod val="85000"/>
                              <a:lumOff val="15000"/>
                            </a:schemeClr>
                          </a:solidFill>
                          <a:effectLst/>
                          <a:latin typeface="Arial" panose="020B0604020202020204" pitchFamily="34" charset="0"/>
                        </a:rPr>
                        <a:t>-</a:t>
                      </a:r>
                      <a:r>
                        <a:rPr lang="en-US" sz="1000" b="0" i="0" cap="none" spc="0" dirty="0" err="1">
                          <a:solidFill>
                            <a:schemeClr val="tx1">
                              <a:lumMod val="85000"/>
                              <a:lumOff val="15000"/>
                            </a:schemeClr>
                          </a:solidFill>
                          <a:effectLst/>
                          <a:latin typeface="Arial" panose="020B0604020202020204" pitchFamily="34" charset="0"/>
                        </a:rPr>
                        <a:t>Sağlık</a:t>
                      </a:r>
                      <a:r>
                        <a:rPr lang="en-US" sz="1000" b="0" i="0" cap="none" spc="0" dirty="0">
                          <a:solidFill>
                            <a:schemeClr val="tx1">
                              <a:lumMod val="85000"/>
                              <a:lumOff val="15000"/>
                            </a:schemeClr>
                          </a:solidFill>
                          <a:effectLst/>
                          <a:latin typeface="Arial" panose="020B0604020202020204" pitchFamily="34" charset="0"/>
                        </a:rPr>
                        <a:t> </a:t>
                      </a:r>
                      <a:r>
                        <a:rPr lang="en-US" sz="1000" b="0" i="0" cap="none" spc="0" dirty="0" err="1">
                          <a:solidFill>
                            <a:schemeClr val="tx1">
                              <a:lumMod val="85000"/>
                              <a:lumOff val="15000"/>
                            </a:schemeClr>
                          </a:solidFill>
                          <a:effectLst/>
                          <a:latin typeface="Arial" panose="020B0604020202020204" pitchFamily="34" charset="0"/>
                        </a:rPr>
                        <a:t>kuruluşları</a:t>
                      </a:r>
                      <a:r>
                        <a:rPr lang="en-US" sz="1000" b="0" i="0" cap="none" spc="0" dirty="0">
                          <a:solidFill>
                            <a:schemeClr val="tx1">
                              <a:lumMod val="85000"/>
                              <a:lumOff val="15000"/>
                            </a:schemeClr>
                          </a:solidFill>
                          <a:effectLst/>
                          <a:latin typeface="Arial" panose="020B0604020202020204" pitchFamily="34" charset="0"/>
                        </a:rPr>
                        <a:t> </a:t>
                      </a:r>
                      <a:r>
                        <a:rPr lang="en-US" sz="1000" b="0" i="0" cap="none" spc="0" dirty="0" err="1">
                          <a:solidFill>
                            <a:schemeClr val="tx1">
                              <a:lumMod val="85000"/>
                              <a:lumOff val="15000"/>
                            </a:schemeClr>
                          </a:solidFill>
                          <a:effectLst/>
                          <a:latin typeface="Arial" panose="020B0604020202020204" pitchFamily="34" charset="0"/>
                        </a:rPr>
                        <a:t>ile</a:t>
                      </a:r>
                      <a:r>
                        <a:rPr lang="en-US" sz="1000" b="0" i="0" cap="none" spc="0" dirty="0">
                          <a:solidFill>
                            <a:schemeClr val="tx1">
                              <a:lumMod val="85000"/>
                              <a:lumOff val="15000"/>
                            </a:schemeClr>
                          </a:solidFill>
                          <a:effectLst/>
                          <a:latin typeface="Arial" panose="020B0604020202020204" pitchFamily="34" charset="0"/>
                        </a:rPr>
                        <a:t> </a:t>
                      </a:r>
                      <a:r>
                        <a:rPr lang="en-US" sz="1000" b="0" i="0" cap="none" spc="0" dirty="0" err="1">
                          <a:solidFill>
                            <a:schemeClr val="tx1">
                              <a:lumMod val="85000"/>
                              <a:lumOff val="15000"/>
                            </a:schemeClr>
                          </a:solidFill>
                          <a:effectLst/>
                          <a:latin typeface="Arial" panose="020B0604020202020204" pitchFamily="34" charset="0"/>
                        </a:rPr>
                        <a:t>işbirliği</a:t>
                      </a:r>
                      <a:r>
                        <a:rPr lang="en-US" sz="1000" b="0" i="0" cap="none" spc="0" dirty="0">
                          <a:solidFill>
                            <a:schemeClr val="tx1">
                              <a:lumMod val="85000"/>
                              <a:lumOff val="15000"/>
                            </a:schemeClr>
                          </a:solidFill>
                          <a:effectLst/>
                          <a:latin typeface="Arial" panose="020B0604020202020204" pitchFamily="34" charset="0"/>
                        </a:rPr>
                        <a:t> </a:t>
                      </a:r>
                      <a:r>
                        <a:rPr lang="en-US" sz="1000" b="0" i="0" cap="none" spc="0" dirty="0" err="1">
                          <a:solidFill>
                            <a:schemeClr val="tx1">
                              <a:lumMod val="85000"/>
                              <a:lumOff val="15000"/>
                            </a:schemeClr>
                          </a:solidFill>
                          <a:effectLst/>
                          <a:latin typeface="Arial" panose="020B0604020202020204" pitchFamily="34" charset="0"/>
                        </a:rPr>
                        <a:t>ve</a:t>
                      </a:r>
                      <a:r>
                        <a:rPr lang="en-US" sz="1000" b="0" i="0" cap="none" spc="0" dirty="0">
                          <a:solidFill>
                            <a:schemeClr val="tx1">
                              <a:lumMod val="85000"/>
                              <a:lumOff val="15000"/>
                            </a:schemeClr>
                          </a:solidFill>
                          <a:effectLst/>
                          <a:latin typeface="Arial" panose="020B0604020202020204" pitchFamily="34" charset="0"/>
                        </a:rPr>
                        <a:t> </a:t>
                      </a:r>
                      <a:r>
                        <a:rPr lang="en-US" sz="1000" b="0" i="0" cap="none" spc="0" dirty="0" err="1">
                          <a:solidFill>
                            <a:schemeClr val="tx1">
                              <a:lumMod val="85000"/>
                              <a:lumOff val="15000"/>
                            </a:schemeClr>
                          </a:solidFill>
                          <a:effectLst/>
                          <a:latin typeface="Arial" panose="020B0604020202020204" pitchFamily="34" charset="0"/>
                        </a:rPr>
                        <a:t>geliştirme</a:t>
                      </a:r>
                      <a:r>
                        <a:rPr lang="en-US" sz="1000" b="0" i="0" cap="none" spc="0" dirty="0">
                          <a:solidFill>
                            <a:schemeClr val="tx1">
                              <a:lumMod val="85000"/>
                              <a:lumOff val="15000"/>
                            </a:schemeClr>
                          </a:solidFill>
                          <a:effectLst/>
                          <a:latin typeface="Arial" panose="020B0604020202020204" pitchFamily="34" charset="0"/>
                        </a:rPr>
                        <a:t> </a:t>
                      </a:r>
                      <a:r>
                        <a:rPr lang="en-US" sz="1000" b="0" i="0" cap="none" spc="0" dirty="0" err="1">
                          <a:solidFill>
                            <a:schemeClr val="tx1">
                              <a:lumMod val="85000"/>
                              <a:lumOff val="15000"/>
                            </a:schemeClr>
                          </a:solidFill>
                          <a:effectLst/>
                          <a:latin typeface="Arial" panose="020B0604020202020204" pitchFamily="34" charset="0"/>
                        </a:rPr>
                        <a:t>anlaşmaları</a:t>
                      </a:r>
                      <a:r>
                        <a:rPr lang="en-US" sz="1000" b="0" i="0" cap="none" spc="0" dirty="0">
                          <a:solidFill>
                            <a:schemeClr val="tx1">
                              <a:lumMod val="85000"/>
                              <a:lumOff val="15000"/>
                            </a:schemeClr>
                          </a:solidFill>
                          <a:effectLst/>
                          <a:latin typeface="Arial" panose="020B0604020202020204" pitchFamily="34" charset="0"/>
                        </a:rPr>
                        <a:t> </a:t>
                      </a:r>
                      <a:endParaRPr lang="en-US" sz="1000" b="0" i="0" cap="none" spc="0" dirty="0">
                        <a:solidFill>
                          <a:schemeClr val="tx1">
                            <a:lumMod val="85000"/>
                            <a:lumOff val="15000"/>
                          </a:schemeClr>
                        </a:solidFill>
                        <a:effectLst/>
                      </a:endParaRPr>
                    </a:p>
                  </a:txBody>
                  <a:tcPr marL="145848" marR="87509" marT="87509" marB="8750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pPr algn="just" rtl="0" fontAlgn="base"/>
                      <a:r>
                        <a:rPr lang="en-US" sz="1000" b="0" i="0" cap="none" spc="0">
                          <a:solidFill>
                            <a:schemeClr val="tx1">
                              <a:lumMod val="85000"/>
                              <a:lumOff val="15000"/>
                            </a:schemeClr>
                          </a:solidFill>
                          <a:effectLst/>
                          <a:latin typeface="Arial" panose="020B0604020202020204" pitchFamily="34" charset="0"/>
                        </a:rPr>
                        <a:t>Proje sonrası </a:t>
                      </a:r>
                      <a:endParaRPr lang="en-US" sz="1000" b="0" i="0" cap="none" spc="0">
                        <a:solidFill>
                          <a:schemeClr val="tx1">
                            <a:lumMod val="85000"/>
                            <a:lumOff val="15000"/>
                          </a:schemeClr>
                        </a:solidFill>
                        <a:effectLst/>
                      </a:endParaRPr>
                    </a:p>
                  </a:txBody>
                  <a:tcPr marL="145848" marR="87509" marT="87509" marB="87509">
                    <a:lnL w="38100" cap="flat" cmpd="sng" algn="ctr">
                      <a:solidFill>
                        <a:srgbClr val="FFFFFF"/>
                      </a:solidFill>
                      <a:prstDash val="solid"/>
                    </a:lnL>
                    <a:lnR w="12700" cmpd="sng">
                      <a:no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extLst>
                  <a:ext uri="{0D108BD9-81ED-4DB2-BD59-A6C34878D82A}">
                    <a16:rowId xmlns:a16="http://schemas.microsoft.com/office/drawing/2014/main" val="497070052"/>
                  </a:ext>
                </a:extLst>
              </a:tr>
              <a:tr h="820641">
                <a:tc>
                  <a:txBody>
                    <a:bodyPr/>
                    <a:lstStyle/>
                    <a:p>
                      <a:pPr algn="just" rtl="0" fontAlgn="base"/>
                      <a:r>
                        <a:rPr lang="en-US" sz="1000" b="1" i="0" cap="none" spc="0">
                          <a:solidFill>
                            <a:schemeClr val="tx1">
                              <a:lumMod val="85000"/>
                              <a:lumOff val="15000"/>
                            </a:schemeClr>
                          </a:solidFill>
                          <a:effectLst/>
                          <a:highlight>
                            <a:srgbClr val="E7E6E6"/>
                          </a:highlight>
                          <a:latin typeface="Arial" panose="020B0604020202020204" pitchFamily="34" charset="0"/>
                        </a:rPr>
                        <a:t>Araştırmacı Yetiştirilmesi ve Yeni Proje(ler) Oluşturulmasına Yönelik Çıktılar</a:t>
                      </a:r>
                      <a:r>
                        <a:rPr lang="en-US" sz="1000" b="0" i="0" cap="none" spc="0">
                          <a:solidFill>
                            <a:schemeClr val="tx1">
                              <a:lumMod val="85000"/>
                              <a:lumOff val="15000"/>
                            </a:schemeClr>
                          </a:solidFill>
                          <a:effectLst/>
                          <a:highlight>
                            <a:srgbClr val="E7E6E6"/>
                          </a:highlight>
                          <a:latin typeface="Arial" panose="020B0604020202020204" pitchFamily="34" charset="0"/>
                        </a:rPr>
                        <a:t> (Yüksek Lisans/Doktora/Tıpta Uzmanlık/Sanatta Yeterlik Tezleri ve Ulusal/Uluslararası Yeni Proje vb.): </a:t>
                      </a:r>
                      <a:endParaRPr lang="en-US" sz="1000" b="0" i="0" cap="none" spc="0">
                        <a:solidFill>
                          <a:schemeClr val="tx1">
                            <a:lumMod val="85000"/>
                            <a:lumOff val="15000"/>
                          </a:schemeClr>
                        </a:solidFill>
                        <a:effectLst/>
                        <a:highlight>
                          <a:srgbClr val="E7E6E6"/>
                        </a:highlight>
                      </a:endParaRPr>
                    </a:p>
                  </a:txBody>
                  <a:tcPr marL="145848" marR="87509" marT="87509" marB="87509">
                    <a:lnL w="38100" cap="flat" cmpd="sng" algn="ctr">
                      <a:noFill/>
                      <a:prstDash val="solid"/>
                    </a:lnL>
                    <a:lnR w="38100" cap="flat" cmpd="sng" algn="ctr">
                      <a:solidFill>
                        <a:srgbClr val="FFFFFF"/>
                      </a:solidFill>
                      <a:prstDash val="solid"/>
                    </a:lnR>
                    <a:lnT w="38100" cap="flat" cmpd="sng" algn="ctr">
                      <a:solidFill>
                        <a:srgbClr val="FFFFFF"/>
                      </a:solidFill>
                      <a:prstDash val="solid"/>
                    </a:lnT>
                    <a:lnB w="12700" cmpd="sng">
                      <a:noFill/>
                      <a:prstDash val="solid"/>
                    </a:lnB>
                    <a:solidFill>
                      <a:srgbClr val="878E8B">
                        <a:alpha val="14902"/>
                      </a:srgbClr>
                    </a:solidFill>
                  </a:tcPr>
                </a:tc>
                <a:tc>
                  <a:txBody>
                    <a:bodyPr/>
                    <a:lstStyle/>
                    <a:p>
                      <a:pPr algn="just" rtl="0" fontAlgn="base"/>
                      <a:r>
                        <a:rPr lang="en-US" sz="1000" b="0" i="0" cap="none" spc="0">
                          <a:solidFill>
                            <a:schemeClr val="tx1">
                              <a:lumMod val="85000"/>
                              <a:lumOff val="15000"/>
                            </a:schemeClr>
                          </a:solidFill>
                          <a:effectLst/>
                          <a:latin typeface="Arial" panose="020B0604020202020204" pitchFamily="34" charset="0"/>
                        </a:rPr>
                        <a:t>- Yüksek lisans ve doktora öğrencileri için araştırma ve geliştirme projeleri </a:t>
                      </a:r>
                      <a:endParaRPr lang="en-US" sz="1000" b="0" i="0" cap="none" spc="0">
                        <a:solidFill>
                          <a:schemeClr val="tx1">
                            <a:lumMod val="85000"/>
                            <a:lumOff val="15000"/>
                          </a:schemeClr>
                        </a:solidFill>
                        <a:effectLst/>
                      </a:endParaRPr>
                    </a:p>
                    <a:p>
                      <a:pPr algn="just" rtl="0" fontAlgn="base"/>
                      <a:r>
                        <a:rPr lang="en-US" sz="1000" b="0" i="0" cap="none" spc="0">
                          <a:solidFill>
                            <a:schemeClr val="tx1">
                              <a:lumMod val="85000"/>
                              <a:lumOff val="15000"/>
                            </a:schemeClr>
                          </a:solidFill>
                          <a:effectLst/>
                          <a:latin typeface="Arial" panose="020B0604020202020204" pitchFamily="34" charset="0"/>
                        </a:rPr>
                        <a:t>-Sağlık ve yapay zeka alanında yeni projelerin başlatılması için çalışmalar </a:t>
                      </a:r>
                      <a:endParaRPr lang="en-US" sz="1000" b="0" i="0" cap="none" spc="0">
                        <a:solidFill>
                          <a:schemeClr val="tx1">
                            <a:lumMod val="85000"/>
                            <a:lumOff val="15000"/>
                          </a:schemeClr>
                        </a:solidFill>
                        <a:effectLst/>
                      </a:endParaRPr>
                    </a:p>
                  </a:txBody>
                  <a:tcPr marL="145848" marR="87509" marT="87509" marB="87509">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12700" cmpd="sng">
                      <a:noFill/>
                      <a:prstDash val="solid"/>
                    </a:lnB>
                    <a:solidFill>
                      <a:srgbClr val="878E8B">
                        <a:alpha val="14902"/>
                      </a:srgbClr>
                    </a:solidFill>
                  </a:tcPr>
                </a:tc>
                <a:tc>
                  <a:txBody>
                    <a:bodyPr/>
                    <a:lstStyle/>
                    <a:p>
                      <a:pPr algn="just" rtl="0" fontAlgn="base"/>
                      <a:r>
                        <a:rPr lang="en-US" sz="1000" b="0" i="0" cap="none" spc="0">
                          <a:solidFill>
                            <a:schemeClr val="tx1">
                              <a:lumMod val="85000"/>
                              <a:lumOff val="15000"/>
                            </a:schemeClr>
                          </a:solidFill>
                          <a:effectLst/>
                          <a:latin typeface="Arial" panose="020B0604020202020204" pitchFamily="34" charset="0"/>
                        </a:rPr>
                        <a:t>Proje boyunca </a:t>
                      </a:r>
                      <a:endParaRPr lang="en-US" sz="1000" b="0" i="0" cap="none" spc="0">
                        <a:solidFill>
                          <a:schemeClr val="tx1">
                            <a:lumMod val="85000"/>
                            <a:lumOff val="15000"/>
                          </a:schemeClr>
                        </a:solidFill>
                        <a:effectLst/>
                      </a:endParaRPr>
                    </a:p>
                  </a:txBody>
                  <a:tcPr marL="145848" marR="87509" marT="87509" marB="87509">
                    <a:lnL w="38100" cap="flat" cmpd="sng" algn="ctr">
                      <a:solidFill>
                        <a:srgbClr val="FFFFFF"/>
                      </a:solidFill>
                      <a:prstDash val="solid"/>
                    </a:lnL>
                    <a:lnR w="38100" cap="flat" cmpd="sng" algn="ctr">
                      <a:noFill/>
                      <a:prstDash val="solid"/>
                    </a:lnR>
                    <a:lnT w="38100" cap="flat" cmpd="sng" algn="ctr">
                      <a:solidFill>
                        <a:srgbClr val="FFFFFF"/>
                      </a:solidFill>
                      <a:prstDash val="solid"/>
                    </a:lnT>
                    <a:lnB w="12700" cmpd="sng">
                      <a:noFill/>
                      <a:prstDash val="solid"/>
                    </a:lnB>
                    <a:solidFill>
                      <a:srgbClr val="878E8B">
                        <a:alpha val="14902"/>
                      </a:srgbClr>
                    </a:solidFill>
                  </a:tcPr>
                </a:tc>
                <a:extLst>
                  <a:ext uri="{0D108BD9-81ED-4DB2-BD59-A6C34878D82A}">
                    <a16:rowId xmlns:a16="http://schemas.microsoft.com/office/drawing/2014/main" val="2944159823"/>
                  </a:ext>
                </a:extLst>
              </a:tr>
            </a:tbl>
          </a:graphicData>
        </a:graphic>
      </p:graphicFrame>
    </p:spTree>
    <p:extLst>
      <p:ext uri="{BB962C8B-B14F-4D97-AF65-F5344CB8AC3E}">
        <p14:creationId xmlns:p14="http://schemas.microsoft.com/office/powerpoint/2010/main" val="6777498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34FD16D7-4EB3-40C2-A811-4F8DE52B3E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5C3C901A-B2F4-4A3C-BCDD-7C8D587ECA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342310"/>
            <a:ext cx="12192000" cy="2515690"/>
          </a:xfrm>
          <a:custGeom>
            <a:avLst/>
            <a:gdLst>
              <a:gd name="connsiteX0" fmla="*/ 0 w 12192000"/>
              <a:gd name="connsiteY0" fmla="*/ 0 h 2515690"/>
              <a:gd name="connsiteX1" fmla="*/ 170442 w 12192000"/>
              <a:gd name="connsiteY1" fmla="*/ 96074 h 2515690"/>
              <a:gd name="connsiteX2" fmla="*/ 424739 w 12192000"/>
              <a:gd name="connsiteY2" fmla="*/ 224865 h 2515690"/>
              <a:gd name="connsiteX3" fmla="*/ 748273 w 12192000"/>
              <a:gd name="connsiteY3" fmla="*/ 373939 h 2515690"/>
              <a:gd name="connsiteX4" fmla="*/ 1037058 w 12192000"/>
              <a:gd name="connsiteY4" fmla="*/ 499994 h 2515690"/>
              <a:gd name="connsiteX5" fmla="*/ 1101312 w 12192000"/>
              <a:gd name="connsiteY5" fmla="*/ 428540 h 2515690"/>
              <a:gd name="connsiteX6" fmla="*/ 1367071 w 12192000"/>
              <a:gd name="connsiteY6" fmla="*/ 516118 h 2515690"/>
              <a:gd name="connsiteX7" fmla="*/ 2189943 w 12192000"/>
              <a:gd name="connsiteY7" fmla="*/ 794533 h 2515690"/>
              <a:gd name="connsiteX8" fmla="*/ 2390329 w 12192000"/>
              <a:gd name="connsiteY8" fmla="*/ 920897 h 2515690"/>
              <a:gd name="connsiteX9" fmla="*/ 2459570 w 12192000"/>
              <a:gd name="connsiteY9" fmla="*/ 983740 h 2515690"/>
              <a:gd name="connsiteX10" fmla="*/ 2503252 w 12192000"/>
              <a:gd name="connsiteY10" fmla="*/ 1000151 h 2515690"/>
              <a:gd name="connsiteX11" fmla="*/ 2503252 w 12192000"/>
              <a:gd name="connsiteY11" fmla="*/ 1008273 h 2515690"/>
              <a:gd name="connsiteX12" fmla="*/ 2511191 w 12192000"/>
              <a:gd name="connsiteY12" fmla="*/ 1009499 h 2515690"/>
              <a:gd name="connsiteX13" fmla="*/ 2565029 w 12192000"/>
              <a:gd name="connsiteY13" fmla="*/ 1015977 h 2515690"/>
              <a:gd name="connsiteX14" fmla="*/ 2593745 w 12192000"/>
              <a:gd name="connsiteY14" fmla="*/ 1019963 h 2515690"/>
              <a:gd name="connsiteX15" fmla="*/ 2591015 w 12192000"/>
              <a:gd name="connsiteY15" fmla="*/ 1019651 h 2515690"/>
              <a:gd name="connsiteX16" fmla="*/ 2590137 w 12192000"/>
              <a:gd name="connsiteY16" fmla="*/ 1019549 h 2515690"/>
              <a:gd name="connsiteX17" fmla="*/ 2589021 w 12192000"/>
              <a:gd name="connsiteY17" fmla="*/ 1019424 h 2515690"/>
              <a:gd name="connsiteX18" fmla="*/ 2591015 w 12192000"/>
              <a:gd name="connsiteY18" fmla="*/ 1019651 h 2515690"/>
              <a:gd name="connsiteX19" fmla="*/ 2602385 w 12192000"/>
              <a:gd name="connsiteY19" fmla="*/ 1020975 h 2515690"/>
              <a:gd name="connsiteX20" fmla="*/ 2614445 w 12192000"/>
              <a:gd name="connsiteY20" fmla="*/ 1022389 h 2515690"/>
              <a:gd name="connsiteX21" fmla="*/ 2614445 w 12192000"/>
              <a:gd name="connsiteY21" fmla="*/ 1020966 h 2515690"/>
              <a:gd name="connsiteX22" fmla="*/ 2676661 w 12192000"/>
              <a:gd name="connsiteY22" fmla="*/ 1029355 h 2515690"/>
              <a:gd name="connsiteX23" fmla="*/ 2788597 w 12192000"/>
              <a:gd name="connsiteY23" fmla="*/ 1048926 h 2515690"/>
              <a:gd name="connsiteX24" fmla="*/ 2812742 w 12192000"/>
              <a:gd name="connsiteY24" fmla="*/ 1057667 h 2515690"/>
              <a:gd name="connsiteX25" fmla="*/ 2970201 w 12192000"/>
              <a:gd name="connsiteY25" fmla="*/ 949091 h 2515690"/>
              <a:gd name="connsiteX26" fmla="*/ 3030610 w 12192000"/>
              <a:gd name="connsiteY26" fmla="*/ 1049340 h 2515690"/>
              <a:gd name="connsiteX27" fmla="*/ 3058913 w 12192000"/>
              <a:gd name="connsiteY27" fmla="*/ 1048085 h 2515690"/>
              <a:gd name="connsiteX28" fmla="*/ 3072697 w 12192000"/>
              <a:gd name="connsiteY28" fmla="*/ 1045316 h 2515690"/>
              <a:gd name="connsiteX29" fmla="*/ 3083305 w 12192000"/>
              <a:gd name="connsiteY29" fmla="*/ 1040550 h 2515690"/>
              <a:gd name="connsiteX30" fmla="*/ 3125603 w 12192000"/>
              <a:gd name="connsiteY30" fmla="*/ 1004583 h 2515690"/>
              <a:gd name="connsiteX31" fmla="*/ 3385106 w 12192000"/>
              <a:gd name="connsiteY31" fmla="*/ 1042233 h 2515690"/>
              <a:gd name="connsiteX32" fmla="*/ 3424945 w 12192000"/>
              <a:gd name="connsiteY32" fmla="*/ 1065268 h 2515690"/>
              <a:gd name="connsiteX33" fmla="*/ 3436948 w 12192000"/>
              <a:gd name="connsiteY33" fmla="*/ 1068018 h 2515690"/>
              <a:gd name="connsiteX34" fmla="*/ 3466714 w 12192000"/>
              <a:gd name="connsiteY34" fmla="*/ 1063419 h 2515690"/>
              <a:gd name="connsiteX35" fmla="*/ 3550909 w 12192000"/>
              <a:gd name="connsiteY35" fmla="*/ 1044511 h 2515690"/>
              <a:gd name="connsiteX36" fmla="*/ 3555900 w 12192000"/>
              <a:gd name="connsiteY36" fmla="*/ 1041996 h 2515690"/>
              <a:gd name="connsiteX37" fmla="*/ 3625978 w 12192000"/>
              <a:gd name="connsiteY37" fmla="*/ 1023459 h 2515690"/>
              <a:gd name="connsiteX38" fmla="*/ 3632465 w 12192000"/>
              <a:gd name="connsiteY38" fmla="*/ 1023522 h 2515690"/>
              <a:gd name="connsiteX39" fmla="*/ 3649063 w 12192000"/>
              <a:gd name="connsiteY39" fmla="*/ 1018726 h 2515690"/>
              <a:gd name="connsiteX40" fmla="*/ 3805954 w 12192000"/>
              <a:gd name="connsiteY40" fmla="*/ 917517 h 2515690"/>
              <a:gd name="connsiteX41" fmla="*/ 4020506 w 12192000"/>
              <a:gd name="connsiteY41" fmla="*/ 816231 h 2515690"/>
              <a:gd name="connsiteX42" fmla="*/ 4233682 w 12192000"/>
              <a:gd name="connsiteY42" fmla="*/ 799511 h 2515690"/>
              <a:gd name="connsiteX43" fmla="*/ 4306552 w 12192000"/>
              <a:gd name="connsiteY43" fmla="*/ 610207 h 2515690"/>
              <a:gd name="connsiteX44" fmla="*/ 4816604 w 12192000"/>
              <a:gd name="connsiteY44" fmla="*/ 773163 h 2515690"/>
              <a:gd name="connsiteX45" fmla="*/ 4916502 w 12192000"/>
              <a:gd name="connsiteY45" fmla="*/ 788104 h 2515690"/>
              <a:gd name="connsiteX46" fmla="*/ 5224415 w 12192000"/>
              <a:gd name="connsiteY46" fmla="*/ 674418 h 2515690"/>
              <a:gd name="connsiteX47" fmla="*/ 5274077 w 12192000"/>
              <a:gd name="connsiteY47" fmla="*/ 655978 h 2515690"/>
              <a:gd name="connsiteX48" fmla="*/ 5371217 w 12192000"/>
              <a:gd name="connsiteY48" fmla="*/ 614372 h 2515690"/>
              <a:gd name="connsiteX49" fmla="*/ 5364523 w 12192000"/>
              <a:gd name="connsiteY49" fmla="*/ 502501 h 2515690"/>
              <a:gd name="connsiteX50" fmla="*/ 5457871 w 12192000"/>
              <a:gd name="connsiteY50" fmla="*/ 558285 h 2515690"/>
              <a:gd name="connsiteX51" fmla="*/ 5750580 w 12192000"/>
              <a:gd name="connsiteY51" fmla="*/ 663503 h 2515690"/>
              <a:gd name="connsiteX52" fmla="*/ 5976618 w 12192000"/>
              <a:gd name="connsiteY52" fmla="*/ 582652 h 2515690"/>
              <a:gd name="connsiteX53" fmla="*/ 6009346 w 12192000"/>
              <a:gd name="connsiteY53" fmla="*/ 559470 h 2515690"/>
              <a:gd name="connsiteX54" fmla="*/ 6069735 w 12192000"/>
              <a:gd name="connsiteY54" fmla="*/ 587803 h 2515690"/>
              <a:gd name="connsiteX55" fmla="*/ 6270319 w 12192000"/>
              <a:gd name="connsiteY55" fmla="*/ 643982 h 2515690"/>
              <a:gd name="connsiteX56" fmla="*/ 6406781 w 12192000"/>
              <a:gd name="connsiteY56" fmla="*/ 672327 h 2515690"/>
              <a:gd name="connsiteX57" fmla="*/ 6469508 w 12192000"/>
              <a:gd name="connsiteY57" fmla="*/ 708574 h 2515690"/>
              <a:gd name="connsiteX58" fmla="*/ 6515869 w 12192000"/>
              <a:gd name="connsiteY58" fmla="*/ 715738 h 2515690"/>
              <a:gd name="connsiteX59" fmla="*/ 6725938 w 12192000"/>
              <a:gd name="connsiteY59" fmla="*/ 691128 h 2515690"/>
              <a:gd name="connsiteX60" fmla="*/ 6778240 w 12192000"/>
              <a:gd name="connsiteY60" fmla="*/ 678998 h 2515690"/>
              <a:gd name="connsiteX61" fmla="*/ 6806944 w 12192000"/>
              <a:gd name="connsiteY61" fmla="*/ 646178 h 2515690"/>
              <a:gd name="connsiteX62" fmla="*/ 6830632 w 12192000"/>
              <a:gd name="connsiteY62" fmla="*/ 633915 h 2515690"/>
              <a:gd name="connsiteX63" fmla="*/ 6858072 w 12192000"/>
              <a:gd name="connsiteY63" fmla="*/ 646178 h 2515690"/>
              <a:gd name="connsiteX64" fmla="*/ 6891322 w 12192000"/>
              <a:gd name="connsiteY64" fmla="*/ 678998 h 2515690"/>
              <a:gd name="connsiteX65" fmla="*/ 6951905 w 12192000"/>
              <a:gd name="connsiteY65" fmla="*/ 691128 h 2515690"/>
              <a:gd name="connsiteX66" fmla="*/ 7195246 w 12192000"/>
              <a:gd name="connsiteY66" fmla="*/ 715738 h 2515690"/>
              <a:gd name="connsiteX67" fmla="*/ 7248949 w 12192000"/>
              <a:gd name="connsiteY67" fmla="*/ 708574 h 2515690"/>
              <a:gd name="connsiteX68" fmla="*/ 7321609 w 12192000"/>
              <a:gd name="connsiteY68" fmla="*/ 672327 h 2515690"/>
              <a:gd name="connsiteX69" fmla="*/ 7479684 w 12192000"/>
              <a:gd name="connsiteY69" fmla="*/ 643982 h 2515690"/>
              <a:gd name="connsiteX70" fmla="*/ 7712035 w 12192000"/>
              <a:gd name="connsiteY70" fmla="*/ 587803 h 2515690"/>
              <a:gd name="connsiteX71" fmla="*/ 7781987 w 12192000"/>
              <a:gd name="connsiteY71" fmla="*/ 559470 h 2515690"/>
              <a:gd name="connsiteX72" fmla="*/ 7819900 w 12192000"/>
              <a:gd name="connsiteY72" fmla="*/ 582652 h 2515690"/>
              <a:gd name="connsiteX73" fmla="*/ 8081736 w 12192000"/>
              <a:gd name="connsiteY73" fmla="*/ 663503 h 2515690"/>
              <a:gd name="connsiteX74" fmla="*/ 8420801 w 12192000"/>
              <a:gd name="connsiteY74" fmla="*/ 558285 h 2515690"/>
              <a:gd name="connsiteX75" fmla="*/ 8528933 w 12192000"/>
              <a:gd name="connsiteY75" fmla="*/ 502501 h 2515690"/>
              <a:gd name="connsiteX76" fmla="*/ 8521178 w 12192000"/>
              <a:gd name="connsiteY76" fmla="*/ 614372 h 2515690"/>
              <a:gd name="connsiteX77" fmla="*/ 8633702 w 12192000"/>
              <a:gd name="connsiteY77" fmla="*/ 655978 h 2515690"/>
              <a:gd name="connsiteX78" fmla="*/ 8691231 w 12192000"/>
              <a:gd name="connsiteY78" fmla="*/ 674418 h 2515690"/>
              <a:gd name="connsiteX79" fmla="*/ 9047908 w 12192000"/>
              <a:gd name="connsiteY79" fmla="*/ 788104 h 2515690"/>
              <a:gd name="connsiteX80" fmla="*/ 9163628 w 12192000"/>
              <a:gd name="connsiteY80" fmla="*/ 773163 h 2515690"/>
              <a:gd name="connsiteX81" fmla="*/ 9754459 w 12192000"/>
              <a:gd name="connsiteY81" fmla="*/ 610207 h 2515690"/>
              <a:gd name="connsiteX82" fmla="*/ 9838868 w 12192000"/>
              <a:gd name="connsiteY82" fmla="*/ 799511 h 2515690"/>
              <a:gd name="connsiteX83" fmla="*/ 10085808 w 12192000"/>
              <a:gd name="connsiteY83" fmla="*/ 816231 h 2515690"/>
              <a:gd name="connsiteX84" fmla="*/ 10334338 w 12192000"/>
              <a:gd name="connsiteY84" fmla="*/ 917517 h 2515690"/>
              <a:gd name="connsiteX85" fmla="*/ 10516076 w 12192000"/>
              <a:gd name="connsiteY85" fmla="*/ 1018726 h 2515690"/>
              <a:gd name="connsiteX86" fmla="*/ 10535302 w 12192000"/>
              <a:gd name="connsiteY86" fmla="*/ 1023522 h 2515690"/>
              <a:gd name="connsiteX87" fmla="*/ 10542819 w 12192000"/>
              <a:gd name="connsiteY87" fmla="*/ 1023458 h 2515690"/>
              <a:gd name="connsiteX88" fmla="*/ 10623994 w 12192000"/>
              <a:gd name="connsiteY88" fmla="*/ 1041996 h 2515690"/>
              <a:gd name="connsiteX89" fmla="*/ 10629774 w 12192000"/>
              <a:gd name="connsiteY89" fmla="*/ 1044511 h 2515690"/>
              <a:gd name="connsiteX90" fmla="*/ 10727305 w 12192000"/>
              <a:gd name="connsiteY90" fmla="*/ 1063419 h 2515690"/>
              <a:gd name="connsiteX91" fmla="*/ 10761785 w 12192000"/>
              <a:gd name="connsiteY91" fmla="*/ 1068017 h 2515690"/>
              <a:gd name="connsiteX92" fmla="*/ 10775688 w 12192000"/>
              <a:gd name="connsiteY92" fmla="*/ 1065268 h 2515690"/>
              <a:gd name="connsiteX93" fmla="*/ 10821837 w 12192000"/>
              <a:gd name="connsiteY93" fmla="*/ 1042232 h 2515690"/>
              <a:gd name="connsiteX94" fmla="*/ 11122438 w 12192000"/>
              <a:gd name="connsiteY94" fmla="*/ 1004583 h 2515690"/>
              <a:gd name="connsiteX95" fmla="*/ 11171433 w 12192000"/>
              <a:gd name="connsiteY95" fmla="*/ 1040550 h 2515690"/>
              <a:gd name="connsiteX96" fmla="*/ 11183724 w 12192000"/>
              <a:gd name="connsiteY96" fmla="*/ 1045316 h 2515690"/>
              <a:gd name="connsiteX97" fmla="*/ 11199690 w 12192000"/>
              <a:gd name="connsiteY97" fmla="*/ 1048085 h 2515690"/>
              <a:gd name="connsiteX98" fmla="*/ 11232475 w 12192000"/>
              <a:gd name="connsiteY98" fmla="*/ 1049340 h 2515690"/>
              <a:gd name="connsiteX99" fmla="*/ 11302451 w 12192000"/>
              <a:gd name="connsiteY99" fmla="*/ 949091 h 2515690"/>
              <a:gd name="connsiteX100" fmla="*/ 11484849 w 12192000"/>
              <a:gd name="connsiteY100" fmla="*/ 1057667 h 2515690"/>
              <a:gd name="connsiteX101" fmla="*/ 11512818 w 12192000"/>
              <a:gd name="connsiteY101" fmla="*/ 1048926 h 2515690"/>
              <a:gd name="connsiteX102" fmla="*/ 11642481 w 12192000"/>
              <a:gd name="connsiteY102" fmla="*/ 1029355 h 2515690"/>
              <a:gd name="connsiteX103" fmla="*/ 11714551 w 12192000"/>
              <a:gd name="connsiteY103" fmla="*/ 1020966 h 2515690"/>
              <a:gd name="connsiteX104" fmla="*/ 11714551 w 12192000"/>
              <a:gd name="connsiteY104" fmla="*/ 1022389 h 2515690"/>
              <a:gd name="connsiteX105" fmla="*/ 11728519 w 12192000"/>
              <a:gd name="connsiteY105" fmla="*/ 1020975 h 2515690"/>
              <a:gd name="connsiteX106" fmla="*/ 11741691 w 12192000"/>
              <a:gd name="connsiteY106" fmla="*/ 1019651 h 2515690"/>
              <a:gd name="connsiteX107" fmla="*/ 11743999 w 12192000"/>
              <a:gd name="connsiteY107" fmla="*/ 1019424 h 2515690"/>
              <a:gd name="connsiteX108" fmla="*/ 11742709 w 12192000"/>
              <a:gd name="connsiteY108" fmla="*/ 1019549 h 2515690"/>
              <a:gd name="connsiteX109" fmla="*/ 11741691 w 12192000"/>
              <a:gd name="connsiteY109" fmla="*/ 1019651 h 2515690"/>
              <a:gd name="connsiteX110" fmla="*/ 11738529 w 12192000"/>
              <a:gd name="connsiteY110" fmla="*/ 1019963 h 2515690"/>
              <a:gd name="connsiteX111" fmla="*/ 11771791 w 12192000"/>
              <a:gd name="connsiteY111" fmla="*/ 1015977 h 2515690"/>
              <a:gd name="connsiteX112" fmla="*/ 11834157 w 12192000"/>
              <a:gd name="connsiteY112" fmla="*/ 1009499 h 2515690"/>
              <a:gd name="connsiteX113" fmla="*/ 11843354 w 12192000"/>
              <a:gd name="connsiteY113" fmla="*/ 1008273 h 2515690"/>
              <a:gd name="connsiteX114" fmla="*/ 11843354 w 12192000"/>
              <a:gd name="connsiteY114" fmla="*/ 1000151 h 2515690"/>
              <a:gd name="connsiteX115" fmla="*/ 11893955 w 12192000"/>
              <a:gd name="connsiteY115" fmla="*/ 983740 h 2515690"/>
              <a:gd name="connsiteX116" fmla="*/ 11974160 w 12192000"/>
              <a:gd name="connsiteY116" fmla="*/ 920897 h 2515690"/>
              <a:gd name="connsiteX117" fmla="*/ 12143531 w 12192000"/>
              <a:gd name="connsiteY117" fmla="*/ 823664 h 2515690"/>
              <a:gd name="connsiteX118" fmla="*/ 12192000 w 12192000"/>
              <a:gd name="connsiteY118" fmla="*/ 801163 h 2515690"/>
              <a:gd name="connsiteX119" fmla="*/ 12192000 w 12192000"/>
              <a:gd name="connsiteY119" fmla="*/ 2515690 h 2515690"/>
              <a:gd name="connsiteX120" fmla="*/ 0 w 12192000"/>
              <a:gd name="connsiteY120" fmla="*/ 2515690 h 2515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12192000" h="2515690">
                <a:moveTo>
                  <a:pt x="0" y="0"/>
                </a:moveTo>
                <a:lnTo>
                  <a:pt x="170442" y="96074"/>
                </a:lnTo>
                <a:cubicBezTo>
                  <a:pt x="323315" y="179510"/>
                  <a:pt x="418777" y="223899"/>
                  <a:pt x="424739" y="224865"/>
                </a:cubicBezTo>
                <a:cubicBezTo>
                  <a:pt x="573781" y="248496"/>
                  <a:pt x="654649" y="314572"/>
                  <a:pt x="748273" y="373939"/>
                </a:cubicBezTo>
                <a:cubicBezTo>
                  <a:pt x="830321" y="425631"/>
                  <a:pt x="917271" y="480784"/>
                  <a:pt x="1037058" y="499994"/>
                </a:cubicBezTo>
                <a:cubicBezTo>
                  <a:pt x="1195925" y="525362"/>
                  <a:pt x="1048105" y="445478"/>
                  <a:pt x="1101312" y="428540"/>
                </a:cubicBezTo>
                <a:cubicBezTo>
                  <a:pt x="1188473" y="458169"/>
                  <a:pt x="1274625" y="505369"/>
                  <a:pt x="1367071" y="516118"/>
                </a:cubicBezTo>
                <a:cubicBezTo>
                  <a:pt x="1701323" y="554463"/>
                  <a:pt x="1964451" y="648887"/>
                  <a:pt x="2189943" y="794533"/>
                </a:cubicBezTo>
                <a:cubicBezTo>
                  <a:pt x="2255082" y="836300"/>
                  <a:pt x="2357481" y="862342"/>
                  <a:pt x="2390329" y="920897"/>
                </a:cubicBezTo>
                <a:cubicBezTo>
                  <a:pt x="2406050" y="949359"/>
                  <a:pt x="2430126" y="969285"/>
                  <a:pt x="2459570" y="983740"/>
                </a:cubicBezTo>
                <a:lnTo>
                  <a:pt x="2503252" y="1000151"/>
                </a:lnTo>
                <a:lnTo>
                  <a:pt x="2503252" y="1008273"/>
                </a:lnTo>
                <a:lnTo>
                  <a:pt x="2511191" y="1009499"/>
                </a:lnTo>
                <a:cubicBezTo>
                  <a:pt x="2529847" y="1011974"/>
                  <a:pt x="2562849" y="1015701"/>
                  <a:pt x="2565029" y="1015977"/>
                </a:cubicBezTo>
                <a:cubicBezTo>
                  <a:pt x="2610845" y="1021778"/>
                  <a:pt x="2601577" y="1020837"/>
                  <a:pt x="2593745" y="1019963"/>
                </a:cubicBezTo>
                <a:lnTo>
                  <a:pt x="2591015" y="1019651"/>
                </a:lnTo>
                <a:lnTo>
                  <a:pt x="2590137" y="1019549"/>
                </a:lnTo>
                <a:cubicBezTo>
                  <a:pt x="2588203" y="1019326"/>
                  <a:pt x="2588125" y="1019321"/>
                  <a:pt x="2589021" y="1019424"/>
                </a:cubicBezTo>
                <a:lnTo>
                  <a:pt x="2591015" y="1019651"/>
                </a:lnTo>
                <a:lnTo>
                  <a:pt x="2602385" y="1020975"/>
                </a:lnTo>
                <a:lnTo>
                  <a:pt x="2614445" y="1022389"/>
                </a:lnTo>
                <a:lnTo>
                  <a:pt x="2614445" y="1020966"/>
                </a:lnTo>
                <a:lnTo>
                  <a:pt x="2676661" y="1029355"/>
                </a:lnTo>
                <a:cubicBezTo>
                  <a:pt x="2715592" y="1034194"/>
                  <a:pt x="2753901" y="1039695"/>
                  <a:pt x="2788597" y="1048926"/>
                </a:cubicBezTo>
                <a:lnTo>
                  <a:pt x="2812742" y="1057667"/>
                </a:lnTo>
                <a:lnTo>
                  <a:pt x="2970201" y="949091"/>
                </a:lnTo>
                <a:cubicBezTo>
                  <a:pt x="3052785" y="982961"/>
                  <a:pt x="2996105" y="1020057"/>
                  <a:pt x="3030610" y="1049340"/>
                </a:cubicBezTo>
                <a:cubicBezTo>
                  <a:pt x="3039005" y="1048442"/>
                  <a:pt x="3049621" y="1048500"/>
                  <a:pt x="3058913" y="1048085"/>
                </a:cubicBezTo>
                <a:lnTo>
                  <a:pt x="3072697" y="1045316"/>
                </a:lnTo>
                <a:lnTo>
                  <a:pt x="3083305" y="1040550"/>
                </a:lnTo>
                <a:lnTo>
                  <a:pt x="3125603" y="1004583"/>
                </a:lnTo>
                <a:cubicBezTo>
                  <a:pt x="3221669" y="925596"/>
                  <a:pt x="3242489" y="937564"/>
                  <a:pt x="3385106" y="1042233"/>
                </a:cubicBezTo>
                <a:cubicBezTo>
                  <a:pt x="3399403" y="1052670"/>
                  <a:pt x="3412529" y="1060209"/>
                  <a:pt x="3424945" y="1065268"/>
                </a:cubicBezTo>
                <a:lnTo>
                  <a:pt x="3436948" y="1068018"/>
                </a:lnTo>
                <a:lnTo>
                  <a:pt x="3466714" y="1063419"/>
                </a:lnTo>
                <a:lnTo>
                  <a:pt x="3550909" y="1044511"/>
                </a:lnTo>
                <a:lnTo>
                  <a:pt x="3555900" y="1041996"/>
                </a:lnTo>
                <a:cubicBezTo>
                  <a:pt x="3573827" y="1033454"/>
                  <a:pt x="3594382" y="1025941"/>
                  <a:pt x="3625978" y="1023459"/>
                </a:cubicBezTo>
                <a:lnTo>
                  <a:pt x="3632465" y="1023522"/>
                </a:lnTo>
                <a:lnTo>
                  <a:pt x="3649063" y="1018726"/>
                </a:lnTo>
                <a:cubicBezTo>
                  <a:pt x="3741849" y="989371"/>
                  <a:pt x="3810578" y="953657"/>
                  <a:pt x="3805954" y="917517"/>
                </a:cubicBezTo>
                <a:cubicBezTo>
                  <a:pt x="4031729" y="953901"/>
                  <a:pt x="4031729" y="953901"/>
                  <a:pt x="4020506" y="816231"/>
                </a:cubicBezTo>
                <a:cubicBezTo>
                  <a:pt x="4171643" y="865324"/>
                  <a:pt x="4206308" y="864422"/>
                  <a:pt x="4233682" y="799511"/>
                </a:cubicBezTo>
                <a:cubicBezTo>
                  <a:pt x="4260226" y="737017"/>
                  <a:pt x="4254728" y="668575"/>
                  <a:pt x="4306552" y="610207"/>
                </a:cubicBezTo>
                <a:cubicBezTo>
                  <a:pt x="4495313" y="657923"/>
                  <a:pt x="4699922" y="667347"/>
                  <a:pt x="4816604" y="773163"/>
                </a:cubicBezTo>
                <a:cubicBezTo>
                  <a:pt x="4834734" y="789836"/>
                  <a:pt x="4890507" y="799946"/>
                  <a:pt x="4916502" y="788104"/>
                </a:cubicBezTo>
                <a:cubicBezTo>
                  <a:pt x="5013526" y="746101"/>
                  <a:pt x="5238129" y="796871"/>
                  <a:pt x="5224415" y="674418"/>
                </a:cubicBezTo>
                <a:cubicBezTo>
                  <a:pt x="5223051" y="659300"/>
                  <a:pt x="5240524" y="644890"/>
                  <a:pt x="5274077" y="655978"/>
                </a:cubicBezTo>
                <a:cubicBezTo>
                  <a:pt x="5388582" y="694066"/>
                  <a:pt x="5367022" y="644784"/>
                  <a:pt x="5371217" y="614372"/>
                </a:cubicBezTo>
                <a:cubicBezTo>
                  <a:pt x="5375856" y="577567"/>
                  <a:pt x="5319010" y="537578"/>
                  <a:pt x="5364523" y="502501"/>
                </a:cubicBezTo>
                <a:cubicBezTo>
                  <a:pt x="5425408" y="508891"/>
                  <a:pt x="5433299" y="538191"/>
                  <a:pt x="5457871" y="558285"/>
                </a:cubicBezTo>
                <a:cubicBezTo>
                  <a:pt x="5530352" y="617005"/>
                  <a:pt x="5609566" y="664386"/>
                  <a:pt x="5750580" y="663503"/>
                </a:cubicBezTo>
                <a:cubicBezTo>
                  <a:pt x="5864519" y="662926"/>
                  <a:pt x="5966527" y="666650"/>
                  <a:pt x="5976618" y="582652"/>
                </a:cubicBezTo>
                <a:cubicBezTo>
                  <a:pt x="5978145" y="569455"/>
                  <a:pt x="5990792" y="562346"/>
                  <a:pt x="6009346" y="559470"/>
                </a:cubicBezTo>
                <a:cubicBezTo>
                  <a:pt x="6030639" y="568485"/>
                  <a:pt x="6052592" y="577083"/>
                  <a:pt x="6069735" y="587803"/>
                </a:cubicBezTo>
                <a:cubicBezTo>
                  <a:pt x="6126182" y="623812"/>
                  <a:pt x="6196945" y="634730"/>
                  <a:pt x="6270319" y="643982"/>
                </a:cubicBezTo>
                <a:cubicBezTo>
                  <a:pt x="6317101" y="649940"/>
                  <a:pt x="6363466" y="657107"/>
                  <a:pt x="6406781" y="672327"/>
                </a:cubicBezTo>
                <a:cubicBezTo>
                  <a:pt x="6433586" y="681598"/>
                  <a:pt x="6454928" y="693402"/>
                  <a:pt x="6469508" y="708574"/>
                </a:cubicBezTo>
                <a:cubicBezTo>
                  <a:pt x="6482729" y="721786"/>
                  <a:pt x="6496225" y="725422"/>
                  <a:pt x="6515869" y="715738"/>
                </a:cubicBezTo>
                <a:cubicBezTo>
                  <a:pt x="6572200" y="688353"/>
                  <a:pt x="6639257" y="676241"/>
                  <a:pt x="6725938" y="691128"/>
                </a:cubicBezTo>
                <a:cubicBezTo>
                  <a:pt x="6752109" y="695629"/>
                  <a:pt x="6772625" y="691505"/>
                  <a:pt x="6778240" y="678998"/>
                </a:cubicBezTo>
                <a:cubicBezTo>
                  <a:pt x="6784286" y="665981"/>
                  <a:pt x="6794269" y="655280"/>
                  <a:pt x="6806944" y="646178"/>
                </a:cubicBezTo>
                <a:lnTo>
                  <a:pt x="6830632" y="633915"/>
                </a:lnTo>
                <a:lnTo>
                  <a:pt x="6858072" y="646178"/>
                </a:lnTo>
                <a:cubicBezTo>
                  <a:pt x="6872754" y="655280"/>
                  <a:pt x="6884317" y="665981"/>
                  <a:pt x="6891322" y="678998"/>
                </a:cubicBezTo>
                <a:cubicBezTo>
                  <a:pt x="6897826" y="691505"/>
                  <a:pt x="6921592" y="695629"/>
                  <a:pt x="6951905" y="691128"/>
                </a:cubicBezTo>
                <a:cubicBezTo>
                  <a:pt x="7052317" y="676241"/>
                  <a:pt x="7129994" y="688353"/>
                  <a:pt x="7195246" y="715738"/>
                </a:cubicBezTo>
                <a:cubicBezTo>
                  <a:pt x="7217999" y="725422"/>
                  <a:pt x="7233634" y="721786"/>
                  <a:pt x="7248949" y="708574"/>
                </a:cubicBezTo>
                <a:cubicBezTo>
                  <a:pt x="7265838" y="693402"/>
                  <a:pt x="7290560" y="681598"/>
                  <a:pt x="7321609" y="672327"/>
                </a:cubicBezTo>
                <a:cubicBezTo>
                  <a:pt x="7371785" y="657107"/>
                  <a:pt x="7425493" y="649940"/>
                  <a:pt x="7479684" y="643982"/>
                </a:cubicBezTo>
                <a:cubicBezTo>
                  <a:pt x="7564679" y="634730"/>
                  <a:pt x="7646649" y="623812"/>
                  <a:pt x="7712035" y="587803"/>
                </a:cubicBezTo>
                <a:cubicBezTo>
                  <a:pt x="7731892" y="577083"/>
                  <a:pt x="7757322" y="568485"/>
                  <a:pt x="7781987" y="559470"/>
                </a:cubicBezTo>
                <a:cubicBezTo>
                  <a:pt x="7803481" y="562346"/>
                  <a:pt x="7818130" y="569455"/>
                  <a:pt x="7819900" y="582652"/>
                </a:cubicBezTo>
                <a:cubicBezTo>
                  <a:pt x="7831588" y="666650"/>
                  <a:pt x="7949751" y="662926"/>
                  <a:pt x="8081736" y="663503"/>
                </a:cubicBezTo>
                <a:cubicBezTo>
                  <a:pt x="8245081" y="664386"/>
                  <a:pt x="8336842" y="617005"/>
                  <a:pt x="8420801" y="558285"/>
                </a:cubicBezTo>
                <a:cubicBezTo>
                  <a:pt x="8449265" y="538191"/>
                  <a:pt x="8458404" y="508890"/>
                  <a:pt x="8528933" y="502501"/>
                </a:cubicBezTo>
                <a:cubicBezTo>
                  <a:pt x="8581654" y="537578"/>
                  <a:pt x="8515805" y="577567"/>
                  <a:pt x="8521178" y="614372"/>
                </a:cubicBezTo>
                <a:cubicBezTo>
                  <a:pt x="8526038" y="644784"/>
                  <a:pt x="8501063" y="694066"/>
                  <a:pt x="8633702" y="655978"/>
                </a:cubicBezTo>
                <a:cubicBezTo>
                  <a:pt x="8672570" y="644890"/>
                  <a:pt x="8692811" y="659300"/>
                  <a:pt x="8691231" y="674418"/>
                </a:cubicBezTo>
                <a:cubicBezTo>
                  <a:pt x="8675345" y="796871"/>
                  <a:pt x="8935518" y="746101"/>
                  <a:pt x="9047908" y="788104"/>
                </a:cubicBezTo>
                <a:cubicBezTo>
                  <a:pt x="9078021" y="799946"/>
                  <a:pt x="9142627" y="789836"/>
                  <a:pt x="9163628" y="773163"/>
                </a:cubicBezTo>
                <a:cubicBezTo>
                  <a:pt x="9298789" y="667347"/>
                  <a:pt x="9535801" y="657923"/>
                  <a:pt x="9754459" y="610207"/>
                </a:cubicBezTo>
                <a:cubicBezTo>
                  <a:pt x="9814490" y="668575"/>
                  <a:pt x="9808123" y="737017"/>
                  <a:pt x="9838868" y="799511"/>
                </a:cubicBezTo>
                <a:cubicBezTo>
                  <a:pt x="9870579" y="864422"/>
                  <a:pt x="9910733" y="865324"/>
                  <a:pt x="10085808" y="816231"/>
                </a:cubicBezTo>
                <a:cubicBezTo>
                  <a:pt x="10072804" y="953901"/>
                  <a:pt x="10072804" y="953901"/>
                  <a:pt x="10334338" y="917517"/>
                </a:cubicBezTo>
                <a:cubicBezTo>
                  <a:pt x="10328982" y="953657"/>
                  <a:pt x="10408594" y="989371"/>
                  <a:pt x="10516076" y="1018726"/>
                </a:cubicBezTo>
                <a:lnTo>
                  <a:pt x="10535302" y="1023522"/>
                </a:lnTo>
                <a:lnTo>
                  <a:pt x="10542819" y="1023458"/>
                </a:lnTo>
                <a:cubicBezTo>
                  <a:pt x="10579419" y="1025941"/>
                  <a:pt x="10603227" y="1033454"/>
                  <a:pt x="10623994" y="1041996"/>
                </a:cubicBezTo>
                <a:lnTo>
                  <a:pt x="10629774" y="1044511"/>
                </a:lnTo>
                <a:lnTo>
                  <a:pt x="10727305" y="1063419"/>
                </a:lnTo>
                <a:lnTo>
                  <a:pt x="10761785" y="1068017"/>
                </a:lnTo>
                <a:lnTo>
                  <a:pt x="10775688" y="1065268"/>
                </a:lnTo>
                <a:cubicBezTo>
                  <a:pt x="10790070" y="1060209"/>
                  <a:pt x="10805275" y="1052670"/>
                  <a:pt x="10821837" y="1042232"/>
                </a:cubicBezTo>
                <a:cubicBezTo>
                  <a:pt x="10987041" y="937564"/>
                  <a:pt x="11011156" y="925596"/>
                  <a:pt x="11122438" y="1004583"/>
                </a:cubicBezTo>
                <a:lnTo>
                  <a:pt x="11171433" y="1040550"/>
                </a:lnTo>
                <a:lnTo>
                  <a:pt x="11183724" y="1045316"/>
                </a:lnTo>
                <a:lnTo>
                  <a:pt x="11199690" y="1048085"/>
                </a:lnTo>
                <a:cubicBezTo>
                  <a:pt x="11210452" y="1048499"/>
                  <a:pt x="11222752" y="1048442"/>
                  <a:pt x="11232475" y="1049340"/>
                </a:cubicBezTo>
                <a:cubicBezTo>
                  <a:pt x="11272445" y="1020057"/>
                  <a:pt x="11206789" y="982961"/>
                  <a:pt x="11302451" y="949091"/>
                </a:cubicBezTo>
                <a:lnTo>
                  <a:pt x="11484849" y="1057667"/>
                </a:lnTo>
                <a:lnTo>
                  <a:pt x="11512818" y="1048926"/>
                </a:lnTo>
                <a:cubicBezTo>
                  <a:pt x="11553007" y="1039695"/>
                  <a:pt x="11597385" y="1034194"/>
                  <a:pt x="11642481" y="1029355"/>
                </a:cubicBezTo>
                <a:lnTo>
                  <a:pt x="11714551" y="1020966"/>
                </a:lnTo>
                <a:lnTo>
                  <a:pt x="11714551" y="1022389"/>
                </a:lnTo>
                <a:lnTo>
                  <a:pt x="11728519" y="1020975"/>
                </a:lnTo>
                <a:lnTo>
                  <a:pt x="11741691" y="1019651"/>
                </a:lnTo>
                <a:lnTo>
                  <a:pt x="11743999" y="1019424"/>
                </a:lnTo>
                <a:cubicBezTo>
                  <a:pt x="11745037" y="1019320"/>
                  <a:pt x="11744948" y="1019326"/>
                  <a:pt x="11742709" y="1019549"/>
                </a:cubicBezTo>
                <a:lnTo>
                  <a:pt x="11741691" y="1019651"/>
                </a:lnTo>
                <a:lnTo>
                  <a:pt x="11738529" y="1019963"/>
                </a:lnTo>
                <a:cubicBezTo>
                  <a:pt x="11729455" y="1020837"/>
                  <a:pt x="11718720" y="1021778"/>
                  <a:pt x="11771791" y="1015977"/>
                </a:cubicBezTo>
                <a:cubicBezTo>
                  <a:pt x="11774317" y="1015701"/>
                  <a:pt x="11812546" y="1011974"/>
                  <a:pt x="11834157" y="1009499"/>
                </a:cubicBezTo>
                <a:lnTo>
                  <a:pt x="11843354" y="1008273"/>
                </a:lnTo>
                <a:lnTo>
                  <a:pt x="11843354" y="1000151"/>
                </a:lnTo>
                <a:lnTo>
                  <a:pt x="11893955" y="983740"/>
                </a:lnTo>
                <a:cubicBezTo>
                  <a:pt x="11928061" y="969285"/>
                  <a:pt x="11955951" y="949359"/>
                  <a:pt x="11974160" y="920897"/>
                </a:cubicBezTo>
                <a:cubicBezTo>
                  <a:pt x="12002698" y="876981"/>
                  <a:pt x="12076554" y="851353"/>
                  <a:pt x="12143531" y="823664"/>
                </a:cubicBezTo>
                <a:lnTo>
                  <a:pt x="12192000" y="801163"/>
                </a:lnTo>
                <a:lnTo>
                  <a:pt x="12192000" y="2515690"/>
                </a:lnTo>
                <a:lnTo>
                  <a:pt x="0" y="2515690"/>
                </a:lnTo>
                <a:close/>
              </a:path>
            </a:pathLst>
          </a:custGeom>
          <a:solidFill>
            <a:srgbClr val="7AAAB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8D8965A5-2C19-BEBD-85B9-759E0D1DEB84}"/>
              </a:ext>
            </a:extLst>
          </p:cNvPr>
          <p:cNvSpPr>
            <a:spLocks noGrp="1"/>
          </p:cNvSpPr>
          <p:nvPr>
            <p:ph type="title"/>
          </p:nvPr>
        </p:nvSpPr>
        <p:spPr>
          <a:xfrm>
            <a:off x="894956" y="5467480"/>
            <a:ext cx="10515600" cy="888869"/>
          </a:xfrm>
        </p:spPr>
        <p:txBody>
          <a:bodyPr>
            <a:normAutofit/>
          </a:bodyPr>
          <a:lstStyle/>
          <a:p>
            <a:pPr algn="ctr"/>
            <a:r>
              <a:rPr lang="en-TR" dirty="0">
                <a:solidFill>
                  <a:srgbClr val="FFFFFF"/>
                </a:solidFill>
              </a:rPr>
              <a:t>Proje Çıktılarının Paylaşımı ve Yayılımı</a:t>
            </a:r>
          </a:p>
        </p:txBody>
      </p:sp>
      <p:graphicFrame>
        <p:nvGraphicFramePr>
          <p:cNvPr id="4" name="Content Placeholder 3">
            <a:extLst>
              <a:ext uri="{FF2B5EF4-FFF2-40B4-BE49-F238E27FC236}">
                <a16:creationId xmlns:a16="http://schemas.microsoft.com/office/drawing/2014/main" id="{86CC7E68-A14E-5D45-745E-1D1CAF2A6646}"/>
              </a:ext>
            </a:extLst>
          </p:cNvPr>
          <p:cNvGraphicFramePr>
            <a:graphicFrameLocks noGrp="1"/>
          </p:cNvGraphicFramePr>
          <p:nvPr>
            <p:ph idx="1"/>
            <p:extLst>
              <p:ext uri="{D42A27DB-BD31-4B8C-83A1-F6EECF244321}">
                <p14:modId xmlns:p14="http://schemas.microsoft.com/office/powerpoint/2010/main" val="3921582017"/>
              </p:ext>
            </p:extLst>
          </p:nvPr>
        </p:nvGraphicFramePr>
        <p:xfrm>
          <a:off x="643467" y="804805"/>
          <a:ext cx="10905067" cy="3614545"/>
        </p:xfrm>
        <a:graphic>
          <a:graphicData uri="http://schemas.openxmlformats.org/drawingml/2006/table">
            <a:tbl>
              <a:tblPr firstRow="1" bandRow="1">
                <a:noFill/>
                <a:tableStyleId>{5C22544A-7EE6-4342-B048-85BDC9FD1C3A}</a:tableStyleId>
              </a:tblPr>
              <a:tblGrid>
                <a:gridCol w="4391131">
                  <a:extLst>
                    <a:ext uri="{9D8B030D-6E8A-4147-A177-3AD203B41FA5}">
                      <a16:colId xmlns:a16="http://schemas.microsoft.com/office/drawing/2014/main" val="3922431730"/>
                    </a:ext>
                  </a:extLst>
                </a:gridCol>
                <a:gridCol w="3407112">
                  <a:extLst>
                    <a:ext uri="{9D8B030D-6E8A-4147-A177-3AD203B41FA5}">
                      <a16:colId xmlns:a16="http://schemas.microsoft.com/office/drawing/2014/main" val="2214182969"/>
                    </a:ext>
                  </a:extLst>
                </a:gridCol>
                <a:gridCol w="3106824">
                  <a:extLst>
                    <a:ext uri="{9D8B030D-6E8A-4147-A177-3AD203B41FA5}">
                      <a16:colId xmlns:a16="http://schemas.microsoft.com/office/drawing/2014/main" val="4195626080"/>
                    </a:ext>
                  </a:extLst>
                </a:gridCol>
              </a:tblGrid>
              <a:tr h="944660">
                <a:tc>
                  <a:txBody>
                    <a:bodyPr/>
                    <a:lstStyle/>
                    <a:p>
                      <a:pPr algn="ctr" rtl="0" fontAlgn="base"/>
                      <a:r>
                        <a:rPr lang="en-US" sz="1500" b="1" i="0" cap="none" spc="0">
                          <a:solidFill>
                            <a:schemeClr val="tx1"/>
                          </a:solidFill>
                          <a:effectLst/>
                          <a:highlight>
                            <a:srgbClr val="D9D9D9"/>
                          </a:highlight>
                          <a:latin typeface="Arial" panose="020B0604020202020204" pitchFamily="34" charset="0"/>
                        </a:rPr>
                        <a:t>Etkinlik Türü (Toplantı, Çalıştay, Eğitim, Web Sayfası, Görsel/Yazılı/Sosyal Medya, Fuar, Proje Pazarı vb.) </a:t>
                      </a:r>
                      <a:endParaRPr lang="en-US" sz="1500" b="1" i="0" cap="none" spc="0">
                        <a:solidFill>
                          <a:schemeClr val="tx1"/>
                        </a:solidFill>
                        <a:effectLst/>
                        <a:highlight>
                          <a:srgbClr val="D9D9D9"/>
                        </a:highlight>
                      </a:endParaRPr>
                    </a:p>
                  </a:txBody>
                  <a:tcPr marL="0" marR="66525" marT="26610" marB="199576" anchor="ctr">
                    <a:lnL w="12700" cmpd="sng">
                      <a:noFill/>
                    </a:lnL>
                    <a:lnR w="12700" cmpd="sng">
                      <a:noFill/>
                    </a:lnR>
                    <a:lnT w="28575" cap="flat" cmpd="sng" algn="ctr">
                      <a:solidFill>
                        <a:schemeClr val="tx1"/>
                      </a:solidFill>
                      <a:prstDash val="solid"/>
                    </a:lnT>
                    <a:lnB w="38100" cmpd="sng">
                      <a:noFill/>
                    </a:lnB>
                    <a:noFill/>
                  </a:tcPr>
                </a:tc>
                <a:tc>
                  <a:txBody>
                    <a:bodyPr/>
                    <a:lstStyle/>
                    <a:p>
                      <a:pPr algn="ctr" rtl="0" fontAlgn="base"/>
                      <a:r>
                        <a:rPr lang="en-US" sz="1500" b="1" i="0" cap="none" spc="0">
                          <a:solidFill>
                            <a:schemeClr val="tx1"/>
                          </a:solidFill>
                          <a:effectLst/>
                          <a:highlight>
                            <a:srgbClr val="D9D9D9"/>
                          </a:highlight>
                          <a:latin typeface="Arial" panose="020B0604020202020204" pitchFamily="34" charset="0"/>
                        </a:rPr>
                        <a:t>Paydaş / Olası Kullanıcılar </a:t>
                      </a:r>
                      <a:endParaRPr lang="en-US" sz="1500" b="1" i="0" cap="none" spc="0">
                        <a:solidFill>
                          <a:schemeClr val="tx1"/>
                        </a:solidFill>
                        <a:effectLst/>
                        <a:highlight>
                          <a:srgbClr val="D9D9D9"/>
                        </a:highlight>
                      </a:endParaRPr>
                    </a:p>
                  </a:txBody>
                  <a:tcPr marL="0" marR="66525" marT="26610" marB="199576" anchor="ctr">
                    <a:lnL w="12700" cmpd="sng">
                      <a:noFill/>
                    </a:lnL>
                    <a:lnR w="12700" cmpd="sng">
                      <a:noFill/>
                    </a:lnR>
                    <a:lnT w="28575" cap="flat" cmpd="sng" algn="ctr">
                      <a:solidFill>
                        <a:schemeClr val="tx1"/>
                      </a:solidFill>
                      <a:prstDash val="solid"/>
                    </a:lnT>
                    <a:lnB w="38100" cmpd="sng">
                      <a:noFill/>
                    </a:lnB>
                    <a:noFill/>
                  </a:tcPr>
                </a:tc>
                <a:tc>
                  <a:txBody>
                    <a:bodyPr/>
                    <a:lstStyle/>
                    <a:p>
                      <a:pPr algn="ctr" rtl="0" fontAlgn="base"/>
                      <a:r>
                        <a:rPr lang="en-US" sz="1500" b="1" i="0" cap="none" spc="0">
                          <a:solidFill>
                            <a:schemeClr val="tx1"/>
                          </a:solidFill>
                          <a:effectLst/>
                          <a:highlight>
                            <a:srgbClr val="D9D9D9"/>
                          </a:highlight>
                          <a:latin typeface="Arial" panose="020B0604020202020204" pitchFamily="34" charset="0"/>
                        </a:rPr>
                        <a:t>Etkinliğin Zamanı ve Süresi </a:t>
                      </a:r>
                      <a:endParaRPr lang="en-US" sz="1500" b="1" i="0" cap="none" spc="0">
                        <a:solidFill>
                          <a:schemeClr val="tx1"/>
                        </a:solidFill>
                        <a:effectLst/>
                        <a:highlight>
                          <a:srgbClr val="D9D9D9"/>
                        </a:highlight>
                      </a:endParaRPr>
                    </a:p>
                  </a:txBody>
                  <a:tcPr marL="0" marR="66525" marT="26610" marB="199576" anchor="ctr">
                    <a:lnL w="12700" cmpd="sng">
                      <a:noFill/>
                    </a:lnL>
                    <a:lnR w="12700" cmpd="sng">
                      <a:noFill/>
                    </a:lnR>
                    <a:lnT w="28575" cap="flat" cmpd="sng" algn="ctr">
                      <a:solidFill>
                        <a:schemeClr val="tx1"/>
                      </a:solidFill>
                      <a:prstDash val="solid"/>
                    </a:lnT>
                    <a:lnB w="38100" cmpd="sng">
                      <a:noFill/>
                    </a:lnB>
                    <a:noFill/>
                  </a:tcPr>
                </a:tc>
                <a:extLst>
                  <a:ext uri="{0D108BD9-81ED-4DB2-BD59-A6C34878D82A}">
                    <a16:rowId xmlns:a16="http://schemas.microsoft.com/office/drawing/2014/main" val="1555707043"/>
                  </a:ext>
                </a:extLst>
              </a:tr>
              <a:tr h="501158">
                <a:tc>
                  <a:txBody>
                    <a:bodyPr/>
                    <a:lstStyle/>
                    <a:p>
                      <a:pPr algn="l" rtl="0" fontAlgn="base"/>
                      <a:r>
                        <a:rPr lang="en-US" sz="1500" b="0" i="0" cap="none" spc="0">
                          <a:solidFill>
                            <a:schemeClr val="tx1"/>
                          </a:solidFill>
                          <a:effectLst/>
                          <a:latin typeface="Arial" panose="020B0604020202020204" pitchFamily="34" charset="0"/>
                        </a:rPr>
                        <a:t>Çalıştay </a:t>
                      </a:r>
                      <a:endParaRPr lang="en-US" sz="1500" b="0" i="0" cap="none" spc="0">
                        <a:solidFill>
                          <a:schemeClr val="tx1"/>
                        </a:solidFill>
                        <a:effectLst/>
                      </a:endParaRPr>
                    </a:p>
                  </a:txBody>
                  <a:tcPr marL="0" marR="66525" marT="26610" marB="199576" anchor="ctr">
                    <a:lnL w="12700" cmpd="sng">
                      <a:noFill/>
                      <a:prstDash val="solid"/>
                    </a:lnL>
                    <a:lnR w="12700" cmpd="sng">
                      <a:noFill/>
                      <a:prstDash val="solid"/>
                    </a:lnR>
                    <a:lnT w="38100" cmpd="sng">
                      <a:noFill/>
                    </a:lnT>
                    <a:lnB w="6350" cap="flat" cmpd="sng" algn="ctr">
                      <a:solidFill>
                        <a:schemeClr val="tx1"/>
                      </a:solidFill>
                      <a:prstDash val="solid"/>
                    </a:lnB>
                    <a:noFill/>
                  </a:tcPr>
                </a:tc>
                <a:tc>
                  <a:txBody>
                    <a:bodyPr/>
                    <a:lstStyle/>
                    <a:p>
                      <a:pPr algn="l" rtl="0" fontAlgn="base"/>
                      <a:r>
                        <a:rPr lang="en-US" sz="1500" b="0" i="0" cap="none" spc="0">
                          <a:solidFill>
                            <a:schemeClr val="tx1"/>
                          </a:solidFill>
                          <a:effectLst/>
                          <a:latin typeface="Arial" panose="020B0604020202020204" pitchFamily="34" charset="0"/>
                        </a:rPr>
                        <a:t>Sağlık profesyonelleri, araştırmacılar </a:t>
                      </a:r>
                      <a:endParaRPr lang="en-US" sz="1500" b="0" i="0" cap="none" spc="0">
                        <a:solidFill>
                          <a:schemeClr val="tx1"/>
                        </a:solidFill>
                        <a:effectLst/>
                      </a:endParaRPr>
                    </a:p>
                  </a:txBody>
                  <a:tcPr marL="0" marR="66525" marT="26610" marB="199576" anchor="ctr">
                    <a:lnL w="12700" cmpd="sng">
                      <a:noFill/>
                      <a:prstDash val="solid"/>
                    </a:lnL>
                    <a:lnR w="12700" cmpd="sng">
                      <a:noFill/>
                      <a:prstDash val="solid"/>
                    </a:lnR>
                    <a:lnT w="38100" cmpd="sng">
                      <a:noFill/>
                    </a:lnT>
                    <a:lnB w="6350" cap="flat" cmpd="sng" algn="ctr">
                      <a:solidFill>
                        <a:schemeClr val="tx1"/>
                      </a:solidFill>
                      <a:prstDash val="solid"/>
                    </a:lnB>
                    <a:noFill/>
                  </a:tcPr>
                </a:tc>
                <a:tc>
                  <a:txBody>
                    <a:bodyPr/>
                    <a:lstStyle/>
                    <a:p>
                      <a:pPr algn="l" rtl="0" fontAlgn="base"/>
                      <a:r>
                        <a:rPr lang="en-US" sz="1500" b="0" i="0" cap="none" spc="0">
                          <a:solidFill>
                            <a:schemeClr val="tx1"/>
                          </a:solidFill>
                          <a:effectLst/>
                          <a:latin typeface="Arial" panose="020B0604020202020204" pitchFamily="34" charset="0"/>
                        </a:rPr>
                        <a:t>1 gün (projenin 12. ayında) </a:t>
                      </a:r>
                      <a:endParaRPr lang="en-US" sz="1500" b="0" i="0" cap="none" spc="0">
                        <a:solidFill>
                          <a:schemeClr val="tx1"/>
                        </a:solidFill>
                        <a:effectLst/>
                      </a:endParaRPr>
                    </a:p>
                  </a:txBody>
                  <a:tcPr marL="0" marR="66525" marT="26610" marB="199576" anchor="ctr">
                    <a:lnL w="12700" cmpd="sng">
                      <a:noFill/>
                      <a:prstDash val="solid"/>
                    </a:lnL>
                    <a:lnR w="12700" cmpd="sng">
                      <a:noFill/>
                      <a:prstDash val="solid"/>
                    </a:lnR>
                    <a:lnT w="38100" cmpd="sng">
                      <a:noFill/>
                    </a:lnT>
                    <a:lnB w="6350" cap="flat" cmpd="sng" algn="ctr">
                      <a:solidFill>
                        <a:schemeClr val="tx1"/>
                      </a:solidFill>
                      <a:prstDash val="solid"/>
                    </a:lnB>
                    <a:noFill/>
                  </a:tcPr>
                </a:tc>
                <a:extLst>
                  <a:ext uri="{0D108BD9-81ED-4DB2-BD59-A6C34878D82A}">
                    <a16:rowId xmlns:a16="http://schemas.microsoft.com/office/drawing/2014/main" val="2663446808"/>
                  </a:ext>
                </a:extLst>
              </a:tr>
              <a:tr h="722909">
                <a:tc>
                  <a:txBody>
                    <a:bodyPr/>
                    <a:lstStyle/>
                    <a:p>
                      <a:pPr algn="l" rtl="0" fontAlgn="base"/>
                      <a:r>
                        <a:rPr lang="en-US" sz="1500" b="0" i="0" cap="none" spc="0">
                          <a:solidFill>
                            <a:schemeClr val="tx1"/>
                          </a:solidFill>
                          <a:effectLst/>
                          <a:latin typeface="Arial" panose="020B0604020202020204" pitchFamily="34" charset="0"/>
                        </a:rPr>
                        <a:t>Eğitim Seminerleri </a:t>
                      </a:r>
                      <a:endParaRPr lang="en-US" sz="1500" b="0" i="0" cap="none" spc="0">
                        <a:solidFill>
                          <a:schemeClr val="tx1"/>
                        </a:solidFill>
                        <a:effectLst/>
                      </a:endParaRPr>
                    </a:p>
                  </a:txBody>
                  <a:tcPr marL="0" marR="66525" marT="26610" marB="199576" anchor="ctr">
                    <a:lnL w="12700" cmpd="sng">
                      <a:noFill/>
                      <a:prstDash val="solid"/>
                    </a:lnL>
                    <a:lnR w="12700" cmpd="sng">
                      <a:noFill/>
                      <a:prstDash val="solid"/>
                    </a:lnR>
                    <a:lnT w="6350" cap="flat" cmpd="sng" algn="ctr">
                      <a:solidFill>
                        <a:schemeClr val="tx1"/>
                      </a:solidFill>
                      <a:prstDash val="solid"/>
                    </a:lnT>
                    <a:lnB w="12700" cmpd="sng">
                      <a:noFill/>
                      <a:prstDash val="solid"/>
                    </a:lnB>
                    <a:solidFill>
                      <a:schemeClr val="bg1">
                        <a:lumMod val="95000"/>
                      </a:schemeClr>
                    </a:solidFill>
                  </a:tcPr>
                </a:tc>
                <a:tc>
                  <a:txBody>
                    <a:bodyPr/>
                    <a:lstStyle/>
                    <a:p>
                      <a:pPr algn="l" rtl="0" fontAlgn="base"/>
                      <a:r>
                        <a:rPr lang="en-US" sz="1500" b="0" i="0" cap="none" spc="0">
                          <a:solidFill>
                            <a:schemeClr val="tx1"/>
                          </a:solidFill>
                          <a:effectLst/>
                          <a:latin typeface="Arial" panose="020B0604020202020204" pitchFamily="34" charset="0"/>
                        </a:rPr>
                        <a:t>Sağlık profesyonelleri, dil bilimciler, mühendisler </a:t>
                      </a:r>
                      <a:endParaRPr lang="en-US" sz="1500" b="0" i="0" cap="none" spc="0">
                        <a:solidFill>
                          <a:schemeClr val="tx1"/>
                        </a:solidFill>
                        <a:effectLst/>
                      </a:endParaRPr>
                    </a:p>
                  </a:txBody>
                  <a:tcPr marL="0" marR="66525" marT="26610" marB="199576" anchor="ctr">
                    <a:lnL w="12700" cmpd="sng">
                      <a:noFill/>
                      <a:prstDash val="solid"/>
                    </a:lnL>
                    <a:lnR w="12700" cmpd="sng">
                      <a:noFill/>
                      <a:prstDash val="solid"/>
                    </a:lnR>
                    <a:lnT w="6350" cap="flat" cmpd="sng" algn="ctr">
                      <a:solidFill>
                        <a:schemeClr val="tx1"/>
                      </a:solidFill>
                      <a:prstDash val="solid"/>
                    </a:lnT>
                    <a:lnB w="12700" cmpd="sng">
                      <a:noFill/>
                      <a:prstDash val="solid"/>
                    </a:lnB>
                    <a:solidFill>
                      <a:schemeClr val="bg1">
                        <a:lumMod val="95000"/>
                      </a:schemeClr>
                    </a:solidFill>
                  </a:tcPr>
                </a:tc>
                <a:tc>
                  <a:txBody>
                    <a:bodyPr/>
                    <a:lstStyle/>
                    <a:p>
                      <a:pPr algn="l" rtl="0" fontAlgn="base"/>
                      <a:r>
                        <a:rPr lang="en-US" sz="1500" b="0" i="0" cap="none" spc="0">
                          <a:solidFill>
                            <a:schemeClr val="tx1"/>
                          </a:solidFill>
                          <a:effectLst/>
                          <a:latin typeface="Arial" panose="020B0604020202020204" pitchFamily="34" charset="0"/>
                        </a:rPr>
                        <a:t>1 hafta (projenin 6. ve 18. ayında) </a:t>
                      </a:r>
                      <a:endParaRPr lang="en-US" sz="1500" b="0" i="0" cap="none" spc="0">
                        <a:solidFill>
                          <a:schemeClr val="tx1"/>
                        </a:solidFill>
                        <a:effectLst/>
                      </a:endParaRPr>
                    </a:p>
                  </a:txBody>
                  <a:tcPr marL="0" marR="66525" marT="26610" marB="199576" anchor="ctr">
                    <a:lnL w="12700" cmpd="sng">
                      <a:noFill/>
                      <a:prstDash val="solid"/>
                    </a:lnL>
                    <a:lnR w="12700" cmpd="sng">
                      <a:noFill/>
                      <a:prstDash val="solid"/>
                    </a:lnR>
                    <a:lnT w="6350" cap="flat" cmpd="sng" algn="ctr">
                      <a:solidFill>
                        <a:schemeClr val="tx1"/>
                      </a:solidFill>
                      <a:prstDash val="solid"/>
                    </a:lnT>
                    <a:lnB w="12700" cmpd="sng">
                      <a:noFill/>
                      <a:prstDash val="solid"/>
                    </a:lnB>
                    <a:solidFill>
                      <a:schemeClr val="bg1">
                        <a:lumMod val="95000"/>
                      </a:schemeClr>
                    </a:solidFill>
                  </a:tcPr>
                </a:tc>
                <a:extLst>
                  <a:ext uri="{0D108BD9-81ED-4DB2-BD59-A6C34878D82A}">
                    <a16:rowId xmlns:a16="http://schemas.microsoft.com/office/drawing/2014/main" val="756205530"/>
                  </a:ext>
                </a:extLst>
              </a:tr>
              <a:tr h="722909">
                <a:tc>
                  <a:txBody>
                    <a:bodyPr/>
                    <a:lstStyle/>
                    <a:p>
                      <a:pPr algn="l" rtl="0" fontAlgn="base"/>
                      <a:r>
                        <a:rPr lang="en-US" sz="1500" b="0" i="0" cap="none" spc="0">
                          <a:solidFill>
                            <a:schemeClr val="tx1"/>
                          </a:solidFill>
                          <a:effectLst/>
                          <a:latin typeface="Arial" panose="020B0604020202020204" pitchFamily="34" charset="0"/>
                        </a:rPr>
                        <a:t>Web Sayfası ve Sosyal Medya </a:t>
                      </a:r>
                      <a:endParaRPr lang="en-US" sz="1500" b="0" i="0" cap="none" spc="0">
                        <a:solidFill>
                          <a:schemeClr val="tx1"/>
                        </a:solidFill>
                        <a:effectLst/>
                      </a:endParaRPr>
                    </a:p>
                  </a:txBody>
                  <a:tcPr marL="0" marR="66525" marT="26610" marB="199576" anchor="ctr">
                    <a:lnL w="12700" cmpd="sng">
                      <a:noFill/>
                      <a:prstDash val="solid"/>
                    </a:lnL>
                    <a:lnR w="12700" cmpd="sng">
                      <a:noFill/>
                      <a:prstDash val="solid"/>
                    </a:lnR>
                    <a:lnT w="12700" cmpd="sng">
                      <a:noFill/>
                      <a:prstDash val="solid"/>
                    </a:lnT>
                    <a:lnB w="6350" cap="flat" cmpd="sng" algn="ctr">
                      <a:solidFill>
                        <a:schemeClr val="tx1"/>
                      </a:solidFill>
                      <a:prstDash val="solid"/>
                    </a:lnB>
                    <a:noFill/>
                  </a:tcPr>
                </a:tc>
                <a:tc>
                  <a:txBody>
                    <a:bodyPr/>
                    <a:lstStyle/>
                    <a:p>
                      <a:pPr algn="l" rtl="0" fontAlgn="base"/>
                      <a:r>
                        <a:rPr lang="en-US" sz="1500" b="0" i="0" cap="none" spc="0">
                          <a:solidFill>
                            <a:schemeClr val="tx1"/>
                          </a:solidFill>
                          <a:effectLst/>
                          <a:latin typeface="Arial" panose="020B0604020202020204" pitchFamily="34" charset="0"/>
                        </a:rPr>
                        <a:t>Akademisyenler, sağlık profesyonelleri, genel kamuoyu </a:t>
                      </a:r>
                      <a:endParaRPr lang="en-US" sz="1500" b="0" i="0" cap="none" spc="0">
                        <a:solidFill>
                          <a:schemeClr val="tx1"/>
                        </a:solidFill>
                        <a:effectLst/>
                      </a:endParaRPr>
                    </a:p>
                  </a:txBody>
                  <a:tcPr marL="0" marR="66525" marT="26610" marB="199576" anchor="ctr">
                    <a:lnL w="12700" cmpd="sng">
                      <a:noFill/>
                      <a:prstDash val="solid"/>
                    </a:lnL>
                    <a:lnR w="12700" cmpd="sng">
                      <a:noFill/>
                      <a:prstDash val="solid"/>
                    </a:lnR>
                    <a:lnT w="12700" cmpd="sng">
                      <a:noFill/>
                      <a:prstDash val="solid"/>
                    </a:lnT>
                    <a:lnB w="6350" cap="flat" cmpd="sng" algn="ctr">
                      <a:solidFill>
                        <a:schemeClr val="tx1"/>
                      </a:solidFill>
                      <a:prstDash val="solid"/>
                    </a:lnB>
                    <a:noFill/>
                  </a:tcPr>
                </a:tc>
                <a:tc>
                  <a:txBody>
                    <a:bodyPr/>
                    <a:lstStyle/>
                    <a:p>
                      <a:pPr algn="l" rtl="0" fontAlgn="base"/>
                      <a:r>
                        <a:rPr lang="en-US" sz="1500" b="0" i="0" cap="none" spc="0">
                          <a:solidFill>
                            <a:schemeClr val="tx1"/>
                          </a:solidFill>
                          <a:effectLst/>
                          <a:latin typeface="Arial" panose="020B0604020202020204" pitchFamily="34" charset="0"/>
                        </a:rPr>
                        <a:t>Tüm proje boyunca güncel kalacak </a:t>
                      </a:r>
                      <a:endParaRPr lang="en-US" sz="1500" b="0" i="0" cap="none" spc="0">
                        <a:solidFill>
                          <a:schemeClr val="tx1"/>
                        </a:solidFill>
                        <a:effectLst/>
                      </a:endParaRPr>
                    </a:p>
                  </a:txBody>
                  <a:tcPr marL="0" marR="66525" marT="26610" marB="199576" anchor="ctr">
                    <a:lnL w="12700" cmpd="sng">
                      <a:noFill/>
                      <a:prstDash val="solid"/>
                    </a:lnL>
                    <a:lnR w="12700" cmpd="sng">
                      <a:noFill/>
                      <a:prstDash val="solid"/>
                    </a:lnR>
                    <a:lnT w="12700" cmpd="sng">
                      <a:noFill/>
                      <a:prstDash val="solid"/>
                    </a:lnT>
                    <a:lnB w="6350" cap="flat" cmpd="sng" algn="ctr">
                      <a:solidFill>
                        <a:schemeClr val="tx1"/>
                      </a:solidFill>
                      <a:prstDash val="solid"/>
                    </a:lnB>
                    <a:noFill/>
                  </a:tcPr>
                </a:tc>
                <a:extLst>
                  <a:ext uri="{0D108BD9-81ED-4DB2-BD59-A6C34878D82A}">
                    <a16:rowId xmlns:a16="http://schemas.microsoft.com/office/drawing/2014/main" val="976972732"/>
                  </a:ext>
                </a:extLst>
              </a:tr>
              <a:tr h="722909">
                <a:tc>
                  <a:txBody>
                    <a:bodyPr/>
                    <a:lstStyle/>
                    <a:p>
                      <a:pPr algn="l" rtl="0" fontAlgn="base"/>
                      <a:r>
                        <a:rPr lang="en-US" sz="1500" b="0" i="0" cap="none" spc="0">
                          <a:solidFill>
                            <a:schemeClr val="tx1"/>
                          </a:solidFill>
                          <a:effectLst/>
                          <a:latin typeface="Arial" panose="020B0604020202020204" pitchFamily="34" charset="0"/>
                        </a:rPr>
                        <a:t>Makale Yayınları </a:t>
                      </a:r>
                      <a:endParaRPr lang="en-US" sz="1500" b="0" i="0" cap="none" spc="0">
                        <a:solidFill>
                          <a:schemeClr val="tx1"/>
                        </a:solidFill>
                        <a:effectLst/>
                      </a:endParaRPr>
                    </a:p>
                  </a:txBody>
                  <a:tcPr marL="0" marR="66525" marT="26610" marB="199576" anchor="ctr">
                    <a:lnL w="12700" cmpd="sng">
                      <a:noFill/>
                      <a:prstDash val="solid"/>
                    </a:lnL>
                    <a:lnR w="12700" cmpd="sng">
                      <a:noFill/>
                      <a:prstDash val="solid"/>
                    </a:lnR>
                    <a:lnT w="6350" cap="flat" cmpd="sng" algn="ctr">
                      <a:solidFill>
                        <a:schemeClr val="tx1"/>
                      </a:solidFill>
                      <a:prstDash val="solid"/>
                    </a:lnT>
                    <a:lnB w="12700" cmpd="sng">
                      <a:noFill/>
                      <a:prstDash val="solid"/>
                    </a:lnB>
                    <a:solidFill>
                      <a:schemeClr val="bg1">
                        <a:lumMod val="95000"/>
                      </a:schemeClr>
                    </a:solidFill>
                  </a:tcPr>
                </a:tc>
                <a:tc>
                  <a:txBody>
                    <a:bodyPr/>
                    <a:lstStyle/>
                    <a:p>
                      <a:pPr algn="l" rtl="0" fontAlgn="base"/>
                      <a:r>
                        <a:rPr lang="en-US" sz="1500" b="0" i="0" cap="none" spc="0">
                          <a:solidFill>
                            <a:schemeClr val="tx1"/>
                          </a:solidFill>
                          <a:effectLst/>
                          <a:latin typeface="Arial" panose="020B0604020202020204" pitchFamily="34" charset="0"/>
                        </a:rPr>
                        <a:t>Akademik topluluk, sektör profesyonelleri </a:t>
                      </a:r>
                      <a:endParaRPr lang="en-US" sz="1500" b="0" i="0" cap="none" spc="0">
                        <a:solidFill>
                          <a:schemeClr val="tx1"/>
                        </a:solidFill>
                        <a:effectLst/>
                      </a:endParaRPr>
                    </a:p>
                  </a:txBody>
                  <a:tcPr marL="0" marR="66525" marT="26610" marB="199576" anchor="ctr">
                    <a:lnL w="12700" cmpd="sng">
                      <a:noFill/>
                      <a:prstDash val="solid"/>
                    </a:lnL>
                    <a:lnR w="12700" cmpd="sng">
                      <a:noFill/>
                      <a:prstDash val="solid"/>
                    </a:lnR>
                    <a:lnT w="6350" cap="flat" cmpd="sng" algn="ctr">
                      <a:solidFill>
                        <a:schemeClr val="tx1"/>
                      </a:solidFill>
                      <a:prstDash val="solid"/>
                    </a:lnT>
                    <a:lnB w="12700" cmpd="sng">
                      <a:noFill/>
                      <a:prstDash val="solid"/>
                    </a:lnB>
                    <a:solidFill>
                      <a:schemeClr val="bg1">
                        <a:lumMod val="95000"/>
                      </a:schemeClr>
                    </a:solidFill>
                  </a:tcPr>
                </a:tc>
                <a:tc>
                  <a:txBody>
                    <a:bodyPr/>
                    <a:lstStyle/>
                    <a:p>
                      <a:pPr algn="l" rtl="0" fontAlgn="base"/>
                      <a:r>
                        <a:rPr lang="en-US" sz="1500" b="0" i="0" cap="none" spc="0" err="1">
                          <a:solidFill>
                            <a:schemeClr val="tx1"/>
                          </a:solidFill>
                          <a:effectLst/>
                          <a:latin typeface="Arial" panose="020B0604020202020204" pitchFamily="34" charset="0"/>
                        </a:rPr>
                        <a:t>Proje</a:t>
                      </a:r>
                      <a:r>
                        <a:rPr lang="en-US" sz="1500" b="0" i="0" cap="none" spc="0">
                          <a:solidFill>
                            <a:schemeClr val="tx1"/>
                          </a:solidFill>
                          <a:effectLst/>
                          <a:latin typeface="Arial" panose="020B0604020202020204" pitchFamily="34" charset="0"/>
                        </a:rPr>
                        <a:t> </a:t>
                      </a:r>
                      <a:r>
                        <a:rPr lang="en-US" sz="1500" b="0" i="0" cap="none" spc="0" err="1">
                          <a:solidFill>
                            <a:schemeClr val="tx1"/>
                          </a:solidFill>
                          <a:effectLst/>
                          <a:latin typeface="Arial" panose="020B0604020202020204" pitchFamily="34" charset="0"/>
                        </a:rPr>
                        <a:t>sonrası</a:t>
                      </a:r>
                      <a:r>
                        <a:rPr lang="en-US" sz="1500" b="0" i="0" cap="none" spc="0">
                          <a:solidFill>
                            <a:schemeClr val="tx1"/>
                          </a:solidFill>
                          <a:effectLst/>
                          <a:latin typeface="Arial" panose="020B0604020202020204" pitchFamily="34" charset="0"/>
                        </a:rPr>
                        <a:t> </a:t>
                      </a:r>
                      <a:r>
                        <a:rPr lang="en-US" sz="1500" b="0" i="0" cap="none" spc="0" err="1">
                          <a:solidFill>
                            <a:schemeClr val="tx1"/>
                          </a:solidFill>
                          <a:effectLst/>
                          <a:latin typeface="Arial" panose="020B0604020202020204" pitchFamily="34" charset="0"/>
                        </a:rPr>
                        <a:t>ve</a:t>
                      </a:r>
                      <a:r>
                        <a:rPr lang="en-US" sz="1500" b="0" i="0" cap="none" spc="0">
                          <a:solidFill>
                            <a:schemeClr val="tx1"/>
                          </a:solidFill>
                          <a:effectLst/>
                          <a:latin typeface="Arial" panose="020B0604020202020204" pitchFamily="34" charset="0"/>
                        </a:rPr>
                        <a:t> </a:t>
                      </a:r>
                      <a:r>
                        <a:rPr lang="en-US" sz="1500" b="0" i="0" cap="none" spc="0" err="1">
                          <a:solidFill>
                            <a:schemeClr val="tx1"/>
                          </a:solidFill>
                          <a:effectLst/>
                          <a:latin typeface="Arial" panose="020B0604020202020204" pitchFamily="34" charset="0"/>
                        </a:rPr>
                        <a:t>sürekli</a:t>
                      </a:r>
                      <a:r>
                        <a:rPr lang="en-US" sz="1500" b="0" i="0" cap="none" spc="0">
                          <a:solidFill>
                            <a:schemeClr val="tx1"/>
                          </a:solidFill>
                          <a:effectLst/>
                          <a:latin typeface="Arial" panose="020B0604020202020204" pitchFamily="34" charset="0"/>
                        </a:rPr>
                        <a:t> </a:t>
                      </a:r>
                      <a:r>
                        <a:rPr lang="en-US" sz="1500" b="0" i="0" cap="none" spc="0" err="1">
                          <a:solidFill>
                            <a:schemeClr val="tx1"/>
                          </a:solidFill>
                          <a:effectLst/>
                          <a:latin typeface="Arial" panose="020B0604020202020204" pitchFamily="34" charset="0"/>
                        </a:rPr>
                        <a:t>olarak</a:t>
                      </a:r>
                      <a:r>
                        <a:rPr lang="en-US" sz="1500" b="0" i="0" cap="none" spc="0">
                          <a:solidFill>
                            <a:schemeClr val="tx1"/>
                          </a:solidFill>
                          <a:effectLst/>
                          <a:latin typeface="Arial" panose="020B0604020202020204" pitchFamily="34" charset="0"/>
                        </a:rPr>
                        <a:t> </a:t>
                      </a:r>
                      <a:r>
                        <a:rPr lang="en-US" sz="1500" b="0" i="0" cap="none" spc="0" err="1">
                          <a:solidFill>
                            <a:schemeClr val="tx1"/>
                          </a:solidFill>
                          <a:effectLst/>
                          <a:latin typeface="Arial" panose="020B0604020202020204" pitchFamily="34" charset="0"/>
                        </a:rPr>
                        <a:t>yayınlanacak</a:t>
                      </a:r>
                      <a:r>
                        <a:rPr lang="en-US" sz="1500" b="0" i="0" cap="none" spc="0">
                          <a:solidFill>
                            <a:schemeClr val="tx1"/>
                          </a:solidFill>
                          <a:effectLst/>
                          <a:latin typeface="Arial" panose="020B0604020202020204" pitchFamily="34" charset="0"/>
                        </a:rPr>
                        <a:t> </a:t>
                      </a:r>
                      <a:endParaRPr lang="en-US" sz="1500" b="0" i="0" cap="none" spc="0">
                        <a:solidFill>
                          <a:schemeClr val="tx1"/>
                        </a:solidFill>
                        <a:effectLst/>
                      </a:endParaRPr>
                    </a:p>
                  </a:txBody>
                  <a:tcPr marL="0" marR="66525" marT="26610" marB="199576" anchor="ctr">
                    <a:lnL w="12700" cmpd="sng">
                      <a:noFill/>
                      <a:prstDash val="solid"/>
                    </a:lnL>
                    <a:lnR w="12700" cmpd="sng">
                      <a:noFill/>
                      <a:prstDash val="solid"/>
                    </a:lnR>
                    <a:lnT w="6350" cap="flat" cmpd="sng" algn="ctr">
                      <a:solidFill>
                        <a:schemeClr val="tx1"/>
                      </a:solidFill>
                      <a:prstDash val="solid"/>
                    </a:lnT>
                    <a:lnB w="12700" cmpd="sng">
                      <a:noFill/>
                      <a:prstDash val="solid"/>
                    </a:lnB>
                    <a:solidFill>
                      <a:schemeClr val="bg1">
                        <a:lumMod val="95000"/>
                      </a:schemeClr>
                    </a:solidFill>
                  </a:tcPr>
                </a:tc>
                <a:extLst>
                  <a:ext uri="{0D108BD9-81ED-4DB2-BD59-A6C34878D82A}">
                    <a16:rowId xmlns:a16="http://schemas.microsoft.com/office/drawing/2014/main" val="2461544239"/>
                  </a:ext>
                </a:extLst>
              </a:tr>
            </a:tbl>
          </a:graphicData>
        </a:graphic>
      </p:graphicFrame>
    </p:spTree>
    <p:extLst>
      <p:ext uri="{BB962C8B-B14F-4D97-AF65-F5344CB8AC3E}">
        <p14:creationId xmlns:p14="http://schemas.microsoft.com/office/powerpoint/2010/main" val="4435208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34FD16D7-4EB3-40C2-A811-4F8DE52B3E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5C3C901A-B2F4-4A3C-BCDD-7C8D587ECA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342310"/>
            <a:ext cx="12192000" cy="2515690"/>
          </a:xfrm>
          <a:custGeom>
            <a:avLst/>
            <a:gdLst>
              <a:gd name="connsiteX0" fmla="*/ 0 w 12192000"/>
              <a:gd name="connsiteY0" fmla="*/ 0 h 2515690"/>
              <a:gd name="connsiteX1" fmla="*/ 170442 w 12192000"/>
              <a:gd name="connsiteY1" fmla="*/ 96074 h 2515690"/>
              <a:gd name="connsiteX2" fmla="*/ 424739 w 12192000"/>
              <a:gd name="connsiteY2" fmla="*/ 224865 h 2515690"/>
              <a:gd name="connsiteX3" fmla="*/ 748273 w 12192000"/>
              <a:gd name="connsiteY3" fmla="*/ 373939 h 2515690"/>
              <a:gd name="connsiteX4" fmla="*/ 1037058 w 12192000"/>
              <a:gd name="connsiteY4" fmla="*/ 499994 h 2515690"/>
              <a:gd name="connsiteX5" fmla="*/ 1101312 w 12192000"/>
              <a:gd name="connsiteY5" fmla="*/ 428540 h 2515690"/>
              <a:gd name="connsiteX6" fmla="*/ 1367071 w 12192000"/>
              <a:gd name="connsiteY6" fmla="*/ 516118 h 2515690"/>
              <a:gd name="connsiteX7" fmla="*/ 2189943 w 12192000"/>
              <a:gd name="connsiteY7" fmla="*/ 794533 h 2515690"/>
              <a:gd name="connsiteX8" fmla="*/ 2390329 w 12192000"/>
              <a:gd name="connsiteY8" fmla="*/ 920897 h 2515690"/>
              <a:gd name="connsiteX9" fmla="*/ 2459570 w 12192000"/>
              <a:gd name="connsiteY9" fmla="*/ 983740 h 2515690"/>
              <a:gd name="connsiteX10" fmla="*/ 2503252 w 12192000"/>
              <a:gd name="connsiteY10" fmla="*/ 1000151 h 2515690"/>
              <a:gd name="connsiteX11" fmla="*/ 2503252 w 12192000"/>
              <a:gd name="connsiteY11" fmla="*/ 1008273 h 2515690"/>
              <a:gd name="connsiteX12" fmla="*/ 2511191 w 12192000"/>
              <a:gd name="connsiteY12" fmla="*/ 1009499 h 2515690"/>
              <a:gd name="connsiteX13" fmla="*/ 2565029 w 12192000"/>
              <a:gd name="connsiteY13" fmla="*/ 1015977 h 2515690"/>
              <a:gd name="connsiteX14" fmla="*/ 2593745 w 12192000"/>
              <a:gd name="connsiteY14" fmla="*/ 1019963 h 2515690"/>
              <a:gd name="connsiteX15" fmla="*/ 2591015 w 12192000"/>
              <a:gd name="connsiteY15" fmla="*/ 1019651 h 2515690"/>
              <a:gd name="connsiteX16" fmla="*/ 2590137 w 12192000"/>
              <a:gd name="connsiteY16" fmla="*/ 1019549 h 2515690"/>
              <a:gd name="connsiteX17" fmla="*/ 2589021 w 12192000"/>
              <a:gd name="connsiteY17" fmla="*/ 1019424 h 2515690"/>
              <a:gd name="connsiteX18" fmla="*/ 2591015 w 12192000"/>
              <a:gd name="connsiteY18" fmla="*/ 1019651 h 2515690"/>
              <a:gd name="connsiteX19" fmla="*/ 2602385 w 12192000"/>
              <a:gd name="connsiteY19" fmla="*/ 1020975 h 2515690"/>
              <a:gd name="connsiteX20" fmla="*/ 2614445 w 12192000"/>
              <a:gd name="connsiteY20" fmla="*/ 1022389 h 2515690"/>
              <a:gd name="connsiteX21" fmla="*/ 2614445 w 12192000"/>
              <a:gd name="connsiteY21" fmla="*/ 1020966 h 2515690"/>
              <a:gd name="connsiteX22" fmla="*/ 2676661 w 12192000"/>
              <a:gd name="connsiteY22" fmla="*/ 1029355 h 2515690"/>
              <a:gd name="connsiteX23" fmla="*/ 2788597 w 12192000"/>
              <a:gd name="connsiteY23" fmla="*/ 1048926 h 2515690"/>
              <a:gd name="connsiteX24" fmla="*/ 2812742 w 12192000"/>
              <a:gd name="connsiteY24" fmla="*/ 1057667 h 2515690"/>
              <a:gd name="connsiteX25" fmla="*/ 2970201 w 12192000"/>
              <a:gd name="connsiteY25" fmla="*/ 949091 h 2515690"/>
              <a:gd name="connsiteX26" fmla="*/ 3030610 w 12192000"/>
              <a:gd name="connsiteY26" fmla="*/ 1049340 h 2515690"/>
              <a:gd name="connsiteX27" fmla="*/ 3058913 w 12192000"/>
              <a:gd name="connsiteY27" fmla="*/ 1048085 h 2515690"/>
              <a:gd name="connsiteX28" fmla="*/ 3072697 w 12192000"/>
              <a:gd name="connsiteY28" fmla="*/ 1045316 h 2515690"/>
              <a:gd name="connsiteX29" fmla="*/ 3083305 w 12192000"/>
              <a:gd name="connsiteY29" fmla="*/ 1040550 h 2515690"/>
              <a:gd name="connsiteX30" fmla="*/ 3125603 w 12192000"/>
              <a:gd name="connsiteY30" fmla="*/ 1004583 h 2515690"/>
              <a:gd name="connsiteX31" fmla="*/ 3385106 w 12192000"/>
              <a:gd name="connsiteY31" fmla="*/ 1042233 h 2515690"/>
              <a:gd name="connsiteX32" fmla="*/ 3424945 w 12192000"/>
              <a:gd name="connsiteY32" fmla="*/ 1065268 h 2515690"/>
              <a:gd name="connsiteX33" fmla="*/ 3436948 w 12192000"/>
              <a:gd name="connsiteY33" fmla="*/ 1068018 h 2515690"/>
              <a:gd name="connsiteX34" fmla="*/ 3466714 w 12192000"/>
              <a:gd name="connsiteY34" fmla="*/ 1063419 h 2515690"/>
              <a:gd name="connsiteX35" fmla="*/ 3550909 w 12192000"/>
              <a:gd name="connsiteY35" fmla="*/ 1044511 h 2515690"/>
              <a:gd name="connsiteX36" fmla="*/ 3555900 w 12192000"/>
              <a:gd name="connsiteY36" fmla="*/ 1041996 h 2515690"/>
              <a:gd name="connsiteX37" fmla="*/ 3625978 w 12192000"/>
              <a:gd name="connsiteY37" fmla="*/ 1023459 h 2515690"/>
              <a:gd name="connsiteX38" fmla="*/ 3632465 w 12192000"/>
              <a:gd name="connsiteY38" fmla="*/ 1023522 h 2515690"/>
              <a:gd name="connsiteX39" fmla="*/ 3649063 w 12192000"/>
              <a:gd name="connsiteY39" fmla="*/ 1018726 h 2515690"/>
              <a:gd name="connsiteX40" fmla="*/ 3805954 w 12192000"/>
              <a:gd name="connsiteY40" fmla="*/ 917517 h 2515690"/>
              <a:gd name="connsiteX41" fmla="*/ 4020506 w 12192000"/>
              <a:gd name="connsiteY41" fmla="*/ 816231 h 2515690"/>
              <a:gd name="connsiteX42" fmla="*/ 4233682 w 12192000"/>
              <a:gd name="connsiteY42" fmla="*/ 799511 h 2515690"/>
              <a:gd name="connsiteX43" fmla="*/ 4306552 w 12192000"/>
              <a:gd name="connsiteY43" fmla="*/ 610207 h 2515690"/>
              <a:gd name="connsiteX44" fmla="*/ 4816604 w 12192000"/>
              <a:gd name="connsiteY44" fmla="*/ 773163 h 2515690"/>
              <a:gd name="connsiteX45" fmla="*/ 4916502 w 12192000"/>
              <a:gd name="connsiteY45" fmla="*/ 788104 h 2515690"/>
              <a:gd name="connsiteX46" fmla="*/ 5224415 w 12192000"/>
              <a:gd name="connsiteY46" fmla="*/ 674418 h 2515690"/>
              <a:gd name="connsiteX47" fmla="*/ 5274077 w 12192000"/>
              <a:gd name="connsiteY47" fmla="*/ 655978 h 2515690"/>
              <a:gd name="connsiteX48" fmla="*/ 5371217 w 12192000"/>
              <a:gd name="connsiteY48" fmla="*/ 614372 h 2515690"/>
              <a:gd name="connsiteX49" fmla="*/ 5364523 w 12192000"/>
              <a:gd name="connsiteY49" fmla="*/ 502501 h 2515690"/>
              <a:gd name="connsiteX50" fmla="*/ 5457871 w 12192000"/>
              <a:gd name="connsiteY50" fmla="*/ 558285 h 2515690"/>
              <a:gd name="connsiteX51" fmla="*/ 5750580 w 12192000"/>
              <a:gd name="connsiteY51" fmla="*/ 663503 h 2515690"/>
              <a:gd name="connsiteX52" fmla="*/ 5976618 w 12192000"/>
              <a:gd name="connsiteY52" fmla="*/ 582652 h 2515690"/>
              <a:gd name="connsiteX53" fmla="*/ 6009346 w 12192000"/>
              <a:gd name="connsiteY53" fmla="*/ 559470 h 2515690"/>
              <a:gd name="connsiteX54" fmla="*/ 6069735 w 12192000"/>
              <a:gd name="connsiteY54" fmla="*/ 587803 h 2515690"/>
              <a:gd name="connsiteX55" fmla="*/ 6270319 w 12192000"/>
              <a:gd name="connsiteY55" fmla="*/ 643982 h 2515690"/>
              <a:gd name="connsiteX56" fmla="*/ 6406781 w 12192000"/>
              <a:gd name="connsiteY56" fmla="*/ 672327 h 2515690"/>
              <a:gd name="connsiteX57" fmla="*/ 6469508 w 12192000"/>
              <a:gd name="connsiteY57" fmla="*/ 708574 h 2515690"/>
              <a:gd name="connsiteX58" fmla="*/ 6515869 w 12192000"/>
              <a:gd name="connsiteY58" fmla="*/ 715738 h 2515690"/>
              <a:gd name="connsiteX59" fmla="*/ 6725938 w 12192000"/>
              <a:gd name="connsiteY59" fmla="*/ 691128 h 2515690"/>
              <a:gd name="connsiteX60" fmla="*/ 6778240 w 12192000"/>
              <a:gd name="connsiteY60" fmla="*/ 678998 h 2515690"/>
              <a:gd name="connsiteX61" fmla="*/ 6806944 w 12192000"/>
              <a:gd name="connsiteY61" fmla="*/ 646178 h 2515690"/>
              <a:gd name="connsiteX62" fmla="*/ 6830632 w 12192000"/>
              <a:gd name="connsiteY62" fmla="*/ 633915 h 2515690"/>
              <a:gd name="connsiteX63" fmla="*/ 6858072 w 12192000"/>
              <a:gd name="connsiteY63" fmla="*/ 646178 h 2515690"/>
              <a:gd name="connsiteX64" fmla="*/ 6891322 w 12192000"/>
              <a:gd name="connsiteY64" fmla="*/ 678998 h 2515690"/>
              <a:gd name="connsiteX65" fmla="*/ 6951905 w 12192000"/>
              <a:gd name="connsiteY65" fmla="*/ 691128 h 2515690"/>
              <a:gd name="connsiteX66" fmla="*/ 7195246 w 12192000"/>
              <a:gd name="connsiteY66" fmla="*/ 715738 h 2515690"/>
              <a:gd name="connsiteX67" fmla="*/ 7248949 w 12192000"/>
              <a:gd name="connsiteY67" fmla="*/ 708574 h 2515690"/>
              <a:gd name="connsiteX68" fmla="*/ 7321609 w 12192000"/>
              <a:gd name="connsiteY68" fmla="*/ 672327 h 2515690"/>
              <a:gd name="connsiteX69" fmla="*/ 7479684 w 12192000"/>
              <a:gd name="connsiteY69" fmla="*/ 643982 h 2515690"/>
              <a:gd name="connsiteX70" fmla="*/ 7712035 w 12192000"/>
              <a:gd name="connsiteY70" fmla="*/ 587803 h 2515690"/>
              <a:gd name="connsiteX71" fmla="*/ 7781987 w 12192000"/>
              <a:gd name="connsiteY71" fmla="*/ 559470 h 2515690"/>
              <a:gd name="connsiteX72" fmla="*/ 7819900 w 12192000"/>
              <a:gd name="connsiteY72" fmla="*/ 582652 h 2515690"/>
              <a:gd name="connsiteX73" fmla="*/ 8081736 w 12192000"/>
              <a:gd name="connsiteY73" fmla="*/ 663503 h 2515690"/>
              <a:gd name="connsiteX74" fmla="*/ 8420801 w 12192000"/>
              <a:gd name="connsiteY74" fmla="*/ 558285 h 2515690"/>
              <a:gd name="connsiteX75" fmla="*/ 8528933 w 12192000"/>
              <a:gd name="connsiteY75" fmla="*/ 502501 h 2515690"/>
              <a:gd name="connsiteX76" fmla="*/ 8521178 w 12192000"/>
              <a:gd name="connsiteY76" fmla="*/ 614372 h 2515690"/>
              <a:gd name="connsiteX77" fmla="*/ 8633702 w 12192000"/>
              <a:gd name="connsiteY77" fmla="*/ 655978 h 2515690"/>
              <a:gd name="connsiteX78" fmla="*/ 8691231 w 12192000"/>
              <a:gd name="connsiteY78" fmla="*/ 674418 h 2515690"/>
              <a:gd name="connsiteX79" fmla="*/ 9047908 w 12192000"/>
              <a:gd name="connsiteY79" fmla="*/ 788104 h 2515690"/>
              <a:gd name="connsiteX80" fmla="*/ 9163628 w 12192000"/>
              <a:gd name="connsiteY80" fmla="*/ 773163 h 2515690"/>
              <a:gd name="connsiteX81" fmla="*/ 9754459 w 12192000"/>
              <a:gd name="connsiteY81" fmla="*/ 610207 h 2515690"/>
              <a:gd name="connsiteX82" fmla="*/ 9838868 w 12192000"/>
              <a:gd name="connsiteY82" fmla="*/ 799511 h 2515690"/>
              <a:gd name="connsiteX83" fmla="*/ 10085808 w 12192000"/>
              <a:gd name="connsiteY83" fmla="*/ 816231 h 2515690"/>
              <a:gd name="connsiteX84" fmla="*/ 10334338 w 12192000"/>
              <a:gd name="connsiteY84" fmla="*/ 917517 h 2515690"/>
              <a:gd name="connsiteX85" fmla="*/ 10516076 w 12192000"/>
              <a:gd name="connsiteY85" fmla="*/ 1018726 h 2515690"/>
              <a:gd name="connsiteX86" fmla="*/ 10535302 w 12192000"/>
              <a:gd name="connsiteY86" fmla="*/ 1023522 h 2515690"/>
              <a:gd name="connsiteX87" fmla="*/ 10542819 w 12192000"/>
              <a:gd name="connsiteY87" fmla="*/ 1023458 h 2515690"/>
              <a:gd name="connsiteX88" fmla="*/ 10623994 w 12192000"/>
              <a:gd name="connsiteY88" fmla="*/ 1041996 h 2515690"/>
              <a:gd name="connsiteX89" fmla="*/ 10629774 w 12192000"/>
              <a:gd name="connsiteY89" fmla="*/ 1044511 h 2515690"/>
              <a:gd name="connsiteX90" fmla="*/ 10727305 w 12192000"/>
              <a:gd name="connsiteY90" fmla="*/ 1063419 h 2515690"/>
              <a:gd name="connsiteX91" fmla="*/ 10761785 w 12192000"/>
              <a:gd name="connsiteY91" fmla="*/ 1068017 h 2515690"/>
              <a:gd name="connsiteX92" fmla="*/ 10775688 w 12192000"/>
              <a:gd name="connsiteY92" fmla="*/ 1065268 h 2515690"/>
              <a:gd name="connsiteX93" fmla="*/ 10821837 w 12192000"/>
              <a:gd name="connsiteY93" fmla="*/ 1042232 h 2515690"/>
              <a:gd name="connsiteX94" fmla="*/ 11122438 w 12192000"/>
              <a:gd name="connsiteY94" fmla="*/ 1004583 h 2515690"/>
              <a:gd name="connsiteX95" fmla="*/ 11171433 w 12192000"/>
              <a:gd name="connsiteY95" fmla="*/ 1040550 h 2515690"/>
              <a:gd name="connsiteX96" fmla="*/ 11183724 w 12192000"/>
              <a:gd name="connsiteY96" fmla="*/ 1045316 h 2515690"/>
              <a:gd name="connsiteX97" fmla="*/ 11199690 w 12192000"/>
              <a:gd name="connsiteY97" fmla="*/ 1048085 h 2515690"/>
              <a:gd name="connsiteX98" fmla="*/ 11232475 w 12192000"/>
              <a:gd name="connsiteY98" fmla="*/ 1049340 h 2515690"/>
              <a:gd name="connsiteX99" fmla="*/ 11302451 w 12192000"/>
              <a:gd name="connsiteY99" fmla="*/ 949091 h 2515690"/>
              <a:gd name="connsiteX100" fmla="*/ 11484849 w 12192000"/>
              <a:gd name="connsiteY100" fmla="*/ 1057667 h 2515690"/>
              <a:gd name="connsiteX101" fmla="*/ 11512818 w 12192000"/>
              <a:gd name="connsiteY101" fmla="*/ 1048926 h 2515690"/>
              <a:gd name="connsiteX102" fmla="*/ 11642481 w 12192000"/>
              <a:gd name="connsiteY102" fmla="*/ 1029355 h 2515690"/>
              <a:gd name="connsiteX103" fmla="*/ 11714551 w 12192000"/>
              <a:gd name="connsiteY103" fmla="*/ 1020966 h 2515690"/>
              <a:gd name="connsiteX104" fmla="*/ 11714551 w 12192000"/>
              <a:gd name="connsiteY104" fmla="*/ 1022389 h 2515690"/>
              <a:gd name="connsiteX105" fmla="*/ 11728519 w 12192000"/>
              <a:gd name="connsiteY105" fmla="*/ 1020975 h 2515690"/>
              <a:gd name="connsiteX106" fmla="*/ 11741691 w 12192000"/>
              <a:gd name="connsiteY106" fmla="*/ 1019651 h 2515690"/>
              <a:gd name="connsiteX107" fmla="*/ 11743999 w 12192000"/>
              <a:gd name="connsiteY107" fmla="*/ 1019424 h 2515690"/>
              <a:gd name="connsiteX108" fmla="*/ 11742709 w 12192000"/>
              <a:gd name="connsiteY108" fmla="*/ 1019549 h 2515690"/>
              <a:gd name="connsiteX109" fmla="*/ 11741691 w 12192000"/>
              <a:gd name="connsiteY109" fmla="*/ 1019651 h 2515690"/>
              <a:gd name="connsiteX110" fmla="*/ 11738529 w 12192000"/>
              <a:gd name="connsiteY110" fmla="*/ 1019963 h 2515690"/>
              <a:gd name="connsiteX111" fmla="*/ 11771791 w 12192000"/>
              <a:gd name="connsiteY111" fmla="*/ 1015977 h 2515690"/>
              <a:gd name="connsiteX112" fmla="*/ 11834157 w 12192000"/>
              <a:gd name="connsiteY112" fmla="*/ 1009499 h 2515690"/>
              <a:gd name="connsiteX113" fmla="*/ 11843354 w 12192000"/>
              <a:gd name="connsiteY113" fmla="*/ 1008273 h 2515690"/>
              <a:gd name="connsiteX114" fmla="*/ 11843354 w 12192000"/>
              <a:gd name="connsiteY114" fmla="*/ 1000151 h 2515690"/>
              <a:gd name="connsiteX115" fmla="*/ 11893955 w 12192000"/>
              <a:gd name="connsiteY115" fmla="*/ 983740 h 2515690"/>
              <a:gd name="connsiteX116" fmla="*/ 11974160 w 12192000"/>
              <a:gd name="connsiteY116" fmla="*/ 920897 h 2515690"/>
              <a:gd name="connsiteX117" fmla="*/ 12143531 w 12192000"/>
              <a:gd name="connsiteY117" fmla="*/ 823664 h 2515690"/>
              <a:gd name="connsiteX118" fmla="*/ 12192000 w 12192000"/>
              <a:gd name="connsiteY118" fmla="*/ 801163 h 2515690"/>
              <a:gd name="connsiteX119" fmla="*/ 12192000 w 12192000"/>
              <a:gd name="connsiteY119" fmla="*/ 2515690 h 2515690"/>
              <a:gd name="connsiteX120" fmla="*/ 0 w 12192000"/>
              <a:gd name="connsiteY120" fmla="*/ 2515690 h 2515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12192000" h="2515690">
                <a:moveTo>
                  <a:pt x="0" y="0"/>
                </a:moveTo>
                <a:lnTo>
                  <a:pt x="170442" y="96074"/>
                </a:lnTo>
                <a:cubicBezTo>
                  <a:pt x="323315" y="179510"/>
                  <a:pt x="418777" y="223899"/>
                  <a:pt x="424739" y="224865"/>
                </a:cubicBezTo>
                <a:cubicBezTo>
                  <a:pt x="573781" y="248496"/>
                  <a:pt x="654649" y="314572"/>
                  <a:pt x="748273" y="373939"/>
                </a:cubicBezTo>
                <a:cubicBezTo>
                  <a:pt x="830321" y="425631"/>
                  <a:pt x="917271" y="480784"/>
                  <a:pt x="1037058" y="499994"/>
                </a:cubicBezTo>
                <a:cubicBezTo>
                  <a:pt x="1195925" y="525362"/>
                  <a:pt x="1048105" y="445478"/>
                  <a:pt x="1101312" y="428540"/>
                </a:cubicBezTo>
                <a:cubicBezTo>
                  <a:pt x="1188473" y="458169"/>
                  <a:pt x="1274625" y="505369"/>
                  <a:pt x="1367071" y="516118"/>
                </a:cubicBezTo>
                <a:cubicBezTo>
                  <a:pt x="1701323" y="554463"/>
                  <a:pt x="1964451" y="648887"/>
                  <a:pt x="2189943" y="794533"/>
                </a:cubicBezTo>
                <a:cubicBezTo>
                  <a:pt x="2255082" y="836300"/>
                  <a:pt x="2357481" y="862342"/>
                  <a:pt x="2390329" y="920897"/>
                </a:cubicBezTo>
                <a:cubicBezTo>
                  <a:pt x="2406050" y="949359"/>
                  <a:pt x="2430126" y="969285"/>
                  <a:pt x="2459570" y="983740"/>
                </a:cubicBezTo>
                <a:lnTo>
                  <a:pt x="2503252" y="1000151"/>
                </a:lnTo>
                <a:lnTo>
                  <a:pt x="2503252" y="1008273"/>
                </a:lnTo>
                <a:lnTo>
                  <a:pt x="2511191" y="1009499"/>
                </a:lnTo>
                <a:cubicBezTo>
                  <a:pt x="2529847" y="1011974"/>
                  <a:pt x="2562849" y="1015701"/>
                  <a:pt x="2565029" y="1015977"/>
                </a:cubicBezTo>
                <a:cubicBezTo>
                  <a:pt x="2610845" y="1021778"/>
                  <a:pt x="2601577" y="1020837"/>
                  <a:pt x="2593745" y="1019963"/>
                </a:cubicBezTo>
                <a:lnTo>
                  <a:pt x="2591015" y="1019651"/>
                </a:lnTo>
                <a:lnTo>
                  <a:pt x="2590137" y="1019549"/>
                </a:lnTo>
                <a:cubicBezTo>
                  <a:pt x="2588203" y="1019326"/>
                  <a:pt x="2588125" y="1019321"/>
                  <a:pt x="2589021" y="1019424"/>
                </a:cubicBezTo>
                <a:lnTo>
                  <a:pt x="2591015" y="1019651"/>
                </a:lnTo>
                <a:lnTo>
                  <a:pt x="2602385" y="1020975"/>
                </a:lnTo>
                <a:lnTo>
                  <a:pt x="2614445" y="1022389"/>
                </a:lnTo>
                <a:lnTo>
                  <a:pt x="2614445" y="1020966"/>
                </a:lnTo>
                <a:lnTo>
                  <a:pt x="2676661" y="1029355"/>
                </a:lnTo>
                <a:cubicBezTo>
                  <a:pt x="2715592" y="1034194"/>
                  <a:pt x="2753901" y="1039695"/>
                  <a:pt x="2788597" y="1048926"/>
                </a:cubicBezTo>
                <a:lnTo>
                  <a:pt x="2812742" y="1057667"/>
                </a:lnTo>
                <a:lnTo>
                  <a:pt x="2970201" y="949091"/>
                </a:lnTo>
                <a:cubicBezTo>
                  <a:pt x="3052785" y="982961"/>
                  <a:pt x="2996105" y="1020057"/>
                  <a:pt x="3030610" y="1049340"/>
                </a:cubicBezTo>
                <a:cubicBezTo>
                  <a:pt x="3039005" y="1048442"/>
                  <a:pt x="3049621" y="1048500"/>
                  <a:pt x="3058913" y="1048085"/>
                </a:cubicBezTo>
                <a:lnTo>
                  <a:pt x="3072697" y="1045316"/>
                </a:lnTo>
                <a:lnTo>
                  <a:pt x="3083305" y="1040550"/>
                </a:lnTo>
                <a:lnTo>
                  <a:pt x="3125603" y="1004583"/>
                </a:lnTo>
                <a:cubicBezTo>
                  <a:pt x="3221669" y="925596"/>
                  <a:pt x="3242489" y="937564"/>
                  <a:pt x="3385106" y="1042233"/>
                </a:cubicBezTo>
                <a:cubicBezTo>
                  <a:pt x="3399403" y="1052670"/>
                  <a:pt x="3412529" y="1060209"/>
                  <a:pt x="3424945" y="1065268"/>
                </a:cubicBezTo>
                <a:lnTo>
                  <a:pt x="3436948" y="1068018"/>
                </a:lnTo>
                <a:lnTo>
                  <a:pt x="3466714" y="1063419"/>
                </a:lnTo>
                <a:lnTo>
                  <a:pt x="3550909" y="1044511"/>
                </a:lnTo>
                <a:lnTo>
                  <a:pt x="3555900" y="1041996"/>
                </a:lnTo>
                <a:cubicBezTo>
                  <a:pt x="3573827" y="1033454"/>
                  <a:pt x="3594382" y="1025941"/>
                  <a:pt x="3625978" y="1023459"/>
                </a:cubicBezTo>
                <a:lnTo>
                  <a:pt x="3632465" y="1023522"/>
                </a:lnTo>
                <a:lnTo>
                  <a:pt x="3649063" y="1018726"/>
                </a:lnTo>
                <a:cubicBezTo>
                  <a:pt x="3741849" y="989371"/>
                  <a:pt x="3810578" y="953657"/>
                  <a:pt x="3805954" y="917517"/>
                </a:cubicBezTo>
                <a:cubicBezTo>
                  <a:pt x="4031729" y="953901"/>
                  <a:pt x="4031729" y="953901"/>
                  <a:pt x="4020506" y="816231"/>
                </a:cubicBezTo>
                <a:cubicBezTo>
                  <a:pt x="4171643" y="865324"/>
                  <a:pt x="4206308" y="864422"/>
                  <a:pt x="4233682" y="799511"/>
                </a:cubicBezTo>
                <a:cubicBezTo>
                  <a:pt x="4260226" y="737017"/>
                  <a:pt x="4254728" y="668575"/>
                  <a:pt x="4306552" y="610207"/>
                </a:cubicBezTo>
                <a:cubicBezTo>
                  <a:pt x="4495313" y="657923"/>
                  <a:pt x="4699922" y="667347"/>
                  <a:pt x="4816604" y="773163"/>
                </a:cubicBezTo>
                <a:cubicBezTo>
                  <a:pt x="4834734" y="789836"/>
                  <a:pt x="4890507" y="799946"/>
                  <a:pt x="4916502" y="788104"/>
                </a:cubicBezTo>
                <a:cubicBezTo>
                  <a:pt x="5013526" y="746101"/>
                  <a:pt x="5238129" y="796871"/>
                  <a:pt x="5224415" y="674418"/>
                </a:cubicBezTo>
                <a:cubicBezTo>
                  <a:pt x="5223051" y="659300"/>
                  <a:pt x="5240524" y="644890"/>
                  <a:pt x="5274077" y="655978"/>
                </a:cubicBezTo>
                <a:cubicBezTo>
                  <a:pt x="5388582" y="694066"/>
                  <a:pt x="5367022" y="644784"/>
                  <a:pt x="5371217" y="614372"/>
                </a:cubicBezTo>
                <a:cubicBezTo>
                  <a:pt x="5375856" y="577567"/>
                  <a:pt x="5319010" y="537578"/>
                  <a:pt x="5364523" y="502501"/>
                </a:cubicBezTo>
                <a:cubicBezTo>
                  <a:pt x="5425408" y="508891"/>
                  <a:pt x="5433299" y="538191"/>
                  <a:pt x="5457871" y="558285"/>
                </a:cubicBezTo>
                <a:cubicBezTo>
                  <a:pt x="5530352" y="617005"/>
                  <a:pt x="5609566" y="664386"/>
                  <a:pt x="5750580" y="663503"/>
                </a:cubicBezTo>
                <a:cubicBezTo>
                  <a:pt x="5864519" y="662926"/>
                  <a:pt x="5966527" y="666650"/>
                  <a:pt x="5976618" y="582652"/>
                </a:cubicBezTo>
                <a:cubicBezTo>
                  <a:pt x="5978145" y="569455"/>
                  <a:pt x="5990792" y="562346"/>
                  <a:pt x="6009346" y="559470"/>
                </a:cubicBezTo>
                <a:cubicBezTo>
                  <a:pt x="6030639" y="568485"/>
                  <a:pt x="6052592" y="577083"/>
                  <a:pt x="6069735" y="587803"/>
                </a:cubicBezTo>
                <a:cubicBezTo>
                  <a:pt x="6126182" y="623812"/>
                  <a:pt x="6196945" y="634730"/>
                  <a:pt x="6270319" y="643982"/>
                </a:cubicBezTo>
                <a:cubicBezTo>
                  <a:pt x="6317101" y="649940"/>
                  <a:pt x="6363466" y="657107"/>
                  <a:pt x="6406781" y="672327"/>
                </a:cubicBezTo>
                <a:cubicBezTo>
                  <a:pt x="6433586" y="681598"/>
                  <a:pt x="6454928" y="693402"/>
                  <a:pt x="6469508" y="708574"/>
                </a:cubicBezTo>
                <a:cubicBezTo>
                  <a:pt x="6482729" y="721786"/>
                  <a:pt x="6496225" y="725422"/>
                  <a:pt x="6515869" y="715738"/>
                </a:cubicBezTo>
                <a:cubicBezTo>
                  <a:pt x="6572200" y="688353"/>
                  <a:pt x="6639257" y="676241"/>
                  <a:pt x="6725938" y="691128"/>
                </a:cubicBezTo>
                <a:cubicBezTo>
                  <a:pt x="6752109" y="695629"/>
                  <a:pt x="6772625" y="691505"/>
                  <a:pt x="6778240" y="678998"/>
                </a:cubicBezTo>
                <a:cubicBezTo>
                  <a:pt x="6784286" y="665981"/>
                  <a:pt x="6794269" y="655280"/>
                  <a:pt x="6806944" y="646178"/>
                </a:cubicBezTo>
                <a:lnTo>
                  <a:pt x="6830632" y="633915"/>
                </a:lnTo>
                <a:lnTo>
                  <a:pt x="6858072" y="646178"/>
                </a:lnTo>
                <a:cubicBezTo>
                  <a:pt x="6872754" y="655280"/>
                  <a:pt x="6884317" y="665981"/>
                  <a:pt x="6891322" y="678998"/>
                </a:cubicBezTo>
                <a:cubicBezTo>
                  <a:pt x="6897826" y="691505"/>
                  <a:pt x="6921592" y="695629"/>
                  <a:pt x="6951905" y="691128"/>
                </a:cubicBezTo>
                <a:cubicBezTo>
                  <a:pt x="7052317" y="676241"/>
                  <a:pt x="7129994" y="688353"/>
                  <a:pt x="7195246" y="715738"/>
                </a:cubicBezTo>
                <a:cubicBezTo>
                  <a:pt x="7217999" y="725422"/>
                  <a:pt x="7233634" y="721786"/>
                  <a:pt x="7248949" y="708574"/>
                </a:cubicBezTo>
                <a:cubicBezTo>
                  <a:pt x="7265838" y="693402"/>
                  <a:pt x="7290560" y="681598"/>
                  <a:pt x="7321609" y="672327"/>
                </a:cubicBezTo>
                <a:cubicBezTo>
                  <a:pt x="7371785" y="657107"/>
                  <a:pt x="7425493" y="649940"/>
                  <a:pt x="7479684" y="643982"/>
                </a:cubicBezTo>
                <a:cubicBezTo>
                  <a:pt x="7564679" y="634730"/>
                  <a:pt x="7646649" y="623812"/>
                  <a:pt x="7712035" y="587803"/>
                </a:cubicBezTo>
                <a:cubicBezTo>
                  <a:pt x="7731892" y="577083"/>
                  <a:pt x="7757322" y="568485"/>
                  <a:pt x="7781987" y="559470"/>
                </a:cubicBezTo>
                <a:cubicBezTo>
                  <a:pt x="7803481" y="562346"/>
                  <a:pt x="7818130" y="569455"/>
                  <a:pt x="7819900" y="582652"/>
                </a:cubicBezTo>
                <a:cubicBezTo>
                  <a:pt x="7831588" y="666650"/>
                  <a:pt x="7949751" y="662926"/>
                  <a:pt x="8081736" y="663503"/>
                </a:cubicBezTo>
                <a:cubicBezTo>
                  <a:pt x="8245081" y="664386"/>
                  <a:pt x="8336842" y="617005"/>
                  <a:pt x="8420801" y="558285"/>
                </a:cubicBezTo>
                <a:cubicBezTo>
                  <a:pt x="8449265" y="538191"/>
                  <a:pt x="8458404" y="508890"/>
                  <a:pt x="8528933" y="502501"/>
                </a:cubicBezTo>
                <a:cubicBezTo>
                  <a:pt x="8581654" y="537578"/>
                  <a:pt x="8515805" y="577567"/>
                  <a:pt x="8521178" y="614372"/>
                </a:cubicBezTo>
                <a:cubicBezTo>
                  <a:pt x="8526038" y="644784"/>
                  <a:pt x="8501063" y="694066"/>
                  <a:pt x="8633702" y="655978"/>
                </a:cubicBezTo>
                <a:cubicBezTo>
                  <a:pt x="8672570" y="644890"/>
                  <a:pt x="8692811" y="659300"/>
                  <a:pt x="8691231" y="674418"/>
                </a:cubicBezTo>
                <a:cubicBezTo>
                  <a:pt x="8675345" y="796871"/>
                  <a:pt x="8935518" y="746101"/>
                  <a:pt x="9047908" y="788104"/>
                </a:cubicBezTo>
                <a:cubicBezTo>
                  <a:pt x="9078021" y="799946"/>
                  <a:pt x="9142627" y="789836"/>
                  <a:pt x="9163628" y="773163"/>
                </a:cubicBezTo>
                <a:cubicBezTo>
                  <a:pt x="9298789" y="667347"/>
                  <a:pt x="9535801" y="657923"/>
                  <a:pt x="9754459" y="610207"/>
                </a:cubicBezTo>
                <a:cubicBezTo>
                  <a:pt x="9814490" y="668575"/>
                  <a:pt x="9808123" y="737017"/>
                  <a:pt x="9838868" y="799511"/>
                </a:cubicBezTo>
                <a:cubicBezTo>
                  <a:pt x="9870579" y="864422"/>
                  <a:pt x="9910733" y="865324"/>
                  <a:pt x="10085808" y="816231"/>
                </a:cubicBezTo>
                <a:cubicBezTo>
                  <a:pt x="10072804" y="953901"/>
                  <a:pt x="10072804" y="953901"/>
                  <a:pt x="10334338" y="917517"/>
                </a:cubicBezTo>
                <a:cubicBezTo>
                  <a:pt x="10328982" y="953657"/>
                  <a:pt x="10408594" y="989371"/>
                  <a:pt x="10516076" y="1018726"/>
                </a:cubicBezTo>
                <a:lnTo>
                  <a:pt x="10535302" y="1023522"/>
                </a:lnTo>
                <a:lnTo>
                  <a:pt x="10542819" y="1023458"/>
                </a:lnTo>
                <a:cubicBezTo>
                  <a:pt x="10579419" y="1025941"/>
                  <a:pt x="10603227" y="1033454"/>
                  <a:pt x="10623994" y="1041996"/>
                </a:cubicBezTo>
                <a:lnTo>
                  <a:pt x="10629774" y="1044511"/>
                </a:lnTo>
                <a:lnTo>
                  <a:pt x="10727305" y="1063419"/>
                </a:lnTo>
                <a:lnTo>
                  <a:pt x="10761785" y="1068017"/>
                </a:lnTo>
                <a:lnTo>
                  <a:pt x="10775688" y="1065268"/>
                </a:lnTo>
                <a:cubicBezTo>
                  <a:pt x="10790070" y="1060209"/>
                  <a:pt x="10805275" y="1052670"/>
                  <a:pt x="10821837" y="1042232"/>
                </a:cubicBezTo>
                <a:cubicBezTo>
                  <a:pt x="10987041" y="937564"/>
                  <a:pt x="11011156" y="925596"/>
                  <a:pt x="11122438" y="1004583"/>
                </a:cubicBezTo>
                <a:lnTo>
                  <a:pt x="11171433" y="1040550"/>
                </a:lnTo>
                <a:lnTo>
                  <a:pt x="11183724" y="1045316"/>
                </a:lnTo>
                <a:lnTo>
                  <a:pt x="11199690" y="1048085"/>
                </a:lnTo>
                <a:cubicBezTo>
                  <a:pt x="11210452" y="1048499"/>
                  <a:pt x="11222752" y="1048442"/>
                  <a:pt x="11232475" y="1049340"/>
                </a:cubicBezTo>
                <a:cubicBezTo>
                  <a:pt x="11272445" y="1020057"/>
                  <a:pt x="11206789" y="982961"/>
                  <a:pt x="11302451" y="949091"/>
                </a:cubicBezTo>
                <a:lnTo>
                  <a:pt x="11484849" y="1057667"/>
                </a:lnTo>
                <a:lnTo>
                  <a:pt x="11512818" y="1048926"/>
                </a:lnTo>
                <a:cubicBezTo>
                  <a:pt x="11553007" y="1039695"/>
                  <a:pt x="11597385" y="1034194"/>
                  <a:pt x="11642481" y="1029355"/>
                </a:cubicBezTo>
                <a:lnTo>
                  <a:pt x="11714551" y="1020966"/>
                </a:lnTo>
                <a:lnTo>
                  <a:pt x="11714551" y="1022389"/>
                </a:lnTo>
                <a:lnTo>
                  <a:pt x="11728519" y="1020975"/>
                </a:lnTo>
                <a:lnTo>
                  <a:pt x="11741691" y="1019651"/>
                </a:lnTo>
                <a:lnTo>
                  <a:pt x="11743999" y="1019424"/>
                </a:lnTo>
                <a:cubicBezTo>
                  <a:pt x="11745037" y="1019320"/>
                  <a:pt x="11744948" y="1019326"/>
                  <a:pt x="11742709" y="1019549"/>
                </a:cubicBezTo>
                <a:lnTo>
                  <a:pt x="11741691" y="1019651"/>
                </a:lnTo>
                <a:lnTo>
                  <a:pt x="11738529" y="1019963"/>
                </a:lnTo>
                <a:cubicBezTo>
                  <a:pt x="11729455" y="1020837"/>
                  <a:pt x="11718720" y="1021778"/>
                  <a:pt x="11771791" y="1015977"/>
                </a:cubicBezTo>
                <a:cubicBezTo>
                  <a:pt x="11774317" y="1015701"/>
                  <a:pt x="11812546" y="1011974"/>
                  <a:pt x="11834157" y="1009499"/>
                </a:cubicBezTo>
                <a:lnTo>
                  <a:pt x="11843354" y="1008273"/>
                </a:lnTo>
                <a:lnTo>
                  <a:pt x="11843354" y="1000151"/>
                </a:lnTo>
                <a:lnTo>
                  <a:pt x="11893955" y="983740"/>
                </a:lnTo>
                <a:cubicBezTo>
                  <a:pt x="11928061" y="969285"/>
                  <a:pt x="11955951" y="949359"/>
                  <a:pt x="11974160" y="920897"/>
                </a:cubicBezTo>
                <a:cubicBezTo>
                  <a:pt x="12002698" y="876981"/>
                  <a:pt x="12076554" y="851353"/>
                  <a:pt x="12143531" y="823664"/>
                </a:cubicBezTo>
                <a:lnTo>
                  <a:pt x="12192000" y="801163"/>
                </a:lnTo>
                <a:lnTo>
                  <a:pt x="12192000" y="2515690"/>
                </a:lnTo>
                <a:lnTo>
                  <a:pt x="0" y="2515690"/>
                </a:lnTo>
                <a:close/>
              </a:path>
            </a:pathLst>
          </a:custGeom>
          <a:solidFill>
            <a:srgbClr val="7AAAB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4780C801-5D51-181B-D096-7C2ECD340BB9}"/>
              </a:ext>
            </a:extLst>
          </p:cNvPr>
          <p:cNvSpPr>
            <a:spLocks noGrp="1"/>
          </p:cNvSpPr>
          <p:nvPr>
            <p:ph type="title"/>
          </p:nvPr>
        </p:nvSpPr>
        <p:spPr>
          <a:xfrm>
            <a:off x="894956" y="5467480"/>
            <a:ext cx="10515600" cy="888869"/>
          </a:xfrm>
        </p:spPr>
        <p:txBody>
          <a:bodyPr>
            <a:normAutofit/>
          </a:bodyPr>
          <a:lstStyle/>
          <a:p>
            <a:pPr algn="ctr"/>
            <a:r>
              <a:rPr lang="en-US" sz="3100">
                <a:solidFill>
                  <a:srgbClr val="FFFFFF"/>
                </a:solidFill>
              </a:rPr>
              <a:t>Projeden Oluşması Öngörülen Etkilere İlişkin Bilgiler </a:t>
            </a:r>
            <a:endParaRPr lang="en-TR" sz="3100">
              <a:solidFill>
                <a:srgbClr val="FFFFFF"/>
              </a:solidFill>
            </a:endParaRPr>
          </a:p>
        </p:txBody>
      </p:sp>
      <p:graphicFrame>
        <p:nvGraphicFramePr>
          <p:cNvPr id="4" name="Content Placeholder 3">
            <a:extLst>
              <a:ext uri="{FF2B5EF4-FFF2-40B4-BE49-F238E27FC236}">
                <a16:creationId xmlns:a16="http://schemas.microsoft.com/office/drawing/2014/main" id="{CE7CF1C0-180B-351B-1DB4-47528C727EBE}"/>
              </a:ext>
            </a:extLst>
          </p:cNvPr>
          <p:cNvGraphicFramePr>
            <a:graphicFrameLocks noGrp="1"/>
          </p:cNvGraphicFramePr>
          <p:nvPr>
            <p:ph idx="1"/>
            <p:extLst>
              <p:ext uri="{D42A27DB-BD31-4B8C-83A1-F6EECF244321}">
                <p14:modId xmlns:p14="http://schemas.microsoft.com/office/powerpoint/2010/main" val="3487613797"/>
              </p:ext>
            </p:extLst>
          </p:nvPr>
        </p:nvGraphicFramePr>
        <p:xfrm>
          <a:off x="976510" y="645845"/>
          <a:ext cx="10238982" cy="3932463"/>
        </p:xfrm>
        <a:graphic>
          <a:graphicData uri="http://schemas.openxmlformats.org/drawingml/2006/table">
            <a:tbl>
              <a:tblPr firstRow="1" bandRow="1">
                <a:noFill/>
                <a:tableStyleId>{5C22544A-7EE6-4342-B048-85BDC9FD1C3A}</a:tableStyleId>
              </a:tblPr>
              <a:tblGrid>
                <a:gridCol w="4146301">
                  <a:extLst>
                    <a:ext uri="{9D8B030D-6E8A-4147-A177-3AD203B41FA5}">
                      <a16:colId xmlns:a16="http://schemas.microsoft.com/office/drawing/2014/main" val="3576781539"/>
                    </a:ext>
                  </a:extLst>
                </a:gridCol>
                <a:gridCol w="4098792">
                  <a:extLst>
                    <a:ext uri="{9D8B030D-6E8A-4147-A177-3AD203B41FA5}">
                      <a16:colId xmlns:a16="http://schemas.microsoft.com/office/drawing/2014/main" val="764114618"/>
                    </a:ext>
                  </a:extLst>
                </a:gridCol>
                <a:gridCol w="1993889">
                  <a:extLst>
                    <a:ext uri="{9D8B030D-6E8A-4147-A177-3AD203B41FA5}">
                      <a16:colId xmlns:a16="http://schemas.microsoft.com/office/drawing/2014/main" val="2781439993"/>
                    </a:ext>
                  </a:extLst>
                </a:gridCol>
              </a:tblGrid>
              <a:tr h="565038">
                <a:tc>
                  <a:txBody>
                    <a:bodyPr/>
                    <a:lstStyle/>
                    <a:p>
                      <a:pPr algn="ctr" rtl="0" fontAlgn="base"/>
                      <a:r>
                        <a:rPr lang="en-US" sz="1300" b="1" i="0" cap="none" spc="0">
                          <a:solidFill>
                            <a:schemeClr val="tx1"/>
                          </a:solidFill>
                          <a:effectLst/>
                          <a:highlight>
                            <a:srgbClr val="E7E6E6"/>
                          </a:highlight>
                          <a:latin typeface="Arial" panose="020B0604020202020204" pitchFamily="34" charset="0"/>
                        </a:rPr>
                        <a:t>Etki Türü </a:t>
                      </a:r>
                      <a:endParaRPr lang="en-US" sz="1300" b="1" i="0" cap="none" spc="0">
                        <a:solidFill>
                          <a:schemeClr val="tx1"/>
                        </a:solidFill>
                        <a:effectLst/>
                        <a:highlight>
                          <a:srgbClr val="E7E6E6"/>
                        </a:highlight>
                      </a:endParaRPr>
                    </a:p>
                  </a:txBody>
                  <a:tcPr marL="53210" marR="69096" marT="15203" marB="114021" anchor="b">
                    <a:lnL w="12700" cmpd="sng">
                      <a:noFill/>
                    </a:lnL>
                    <a:lnR w="12700" cmpd="sng">
                      <a:noFill/>
                    </a:lnR>
                    <a:lnT w="9525" cap="flat" cmpd="sng" algn="ctr">
                      <a:noFill/>
                      <a:prstDash val="solid"/>
                    </a:lnT>
                    <a:lnB w="38100" cmpd="sng">
                      <a:noFill/>
                    </a:lnB>
                    <a:noFill/>
                  </a:tcPr>
                </a:tc>
                <a:tc>
                  <a:txBody>
                    <a:bodyPr/>
                    <a:lstStyle/>
                    <a:p>
                      <a:pPr algn="ctr" rtl="0" fontAlgn="base"/>
                      <a:r>
                        <a:rPr lang="en-US" sz="1300" b="1" i="0" cap="none" spc="0">
                          <a:solidFill>
                            <a:schemeClr val="tx1"/>
                          </a:solidFill>
                          <a:effectLst/>
                          <a:highlight>
                            <a:srgbClr val="FFFFFF"/>
                          </a:highlight>
                          <a:latin typeface="Arial" panose="020B0604020202020204" pitchFamily="34" charset="0"/>
                        </a:rPr>
                        <a:t>Öngörülen Etki Türü ve Kalkınma Planıyla İlişkisi </a:t>
                      </a:r>
                      <a:endParaRPr lang="en-US" sz="1300" b="1" i="0" cap="none" spc="0">
                        <a:solidFill>
                          <a:schemeClr val="tx1"/>
                        </a:solidFill>
                        <a:effectLst/>
                        <a:highlight>
                          <a:srgbClr val="FFFFFF"/>
                        </a:highlight>
                      </a:endParaRPr>
                    </a:p>
                  </a:txBody>
                  <a:tcPr marL="53210" marR="69096" marT="15203" marB="114021" anchor="b">
                    <a:lnL w="12700" cmpd="sng">
                      <a:noFill/>
                    </a:lnL>
                    <a:lnR w="12700" cmpd="sng">
                      <a:noFill/>
                    </a:lnR>
                    <a:lnT w="9525" cap="flat" cmpd="sng" algn="ctr">
                      <a:noFill/>
                      <a:prstDash val="solid"/>
                    </a:lnT>
                    <a:lnB w="38100" cmpd="sng">
                      <a:noFill/>
                    </a:lnB>
                    <a:noFill/>
                  </a:tcPr>
                </a:tc>
                <a:tc>
                  <a:txBody>
                    <a:bodyPr/>
                    <a:lstStyle/>
                    <a:p>
                      <a:pPr algn="ctr" rtl="0" fontAlgn="base"/>
                      <a:r>
                        <a:rPr lang="en-US" sz="1300" b="1" i="0" cap="none" spc="0">
                          <a:solidFill>
                            <a:schemeClr val="tx1"/>
                          </a:solidFill>
                          <a:effectLst/>
                          <a:highlight>
                            <a:srgbClr val="FFFFFF"/>
                          </a:highlight>
                          <a:latin typeface="Arial" panose="020B0604020202020204" pitchFamily="34" charset="0"/>
                        </a:rPr>
                        <a:t>Etkinin Oluşması  </a:t>
                      </a:r>
                      <a:endParaRPr lang="en-US" sz="1300" b="1" i="0" cap="none" spc="0">
                        <a:solidFill>
                          <a:schemeClr val="tx1"/>
                        </a:solidFill>
                        <a:effectLst/>
                        <a:highlight>
                          <a:srgbClr val="FFFFFF"/>
                        </a:highlight>
                      </a:endParaRPr>
                    </a:p>
                    <a:p>
                      <a:pPr algn="ctr" rtl="0" fontAlgn="base"/>
                      <a:r>
                        <a:rPr lang="en-US" sz="1300" b="1" i="0" cap="none" spc="0">
                          <a:solidFill>
                            <a:schemeClr val="tx1"/>
                          </a:solidFill>
                          <a:effectLst/>
                          <a:highlight>
                            <a:srgbClr val="FFFFFF"/>
                          </a:highlight>
                          <a:latin typeface="Arial" panose="020B0604020202020204" pitchFamily="34" charset="0"/>
                        </a:rPr>
                        <a:t>Öngörülen Zaman (*)  </a:t>
                      </a:r>
                      <a:endParaRPr lang="en-US" sz="1300" b="1" i="0" cap="none" spc="0">
                        <a:solidFill>
                          <a:schemeClr val="tx1"/>
                        </a:solidFill>
                        <a:effectLst/>
                        <a:highlight>
                          <a:srgbClr val="FFFFFF"/>
                        </a:highlight>
                      </a:endParaRPr>
                    </a:p>
                  </a:txBody>
                  <a:tcPr marL="53210" marR="69096" marT="15203" marB="114021" anchor="b">
                    <a:lnL w="12700" cmpd="sng">
                      <a:noFill/>
                    </a:lnL>
                    <a:lnR w="12700" cmpd="sng">
                      <a:noFill/>
                    </a:lnR>
                    <a:lnT w="9525" cap="flat" cmpd="sng" algn="ctr">
                      <a:noFill/>
                      <a:prstDash val="solid"/>
                    </a:lnT>
                    <a:lnB w="38100" cmpd="sng">
                      <a:noFill/>
                    </a:lnB>
                    <a:noFill/>
                  </a:tcPr>
                </a:tc>
                <a:extLst>
                  <a:ext uri="{0D108BD9-81ED-4DB2-BD59-A6C34878D82A}">
                    <a16:rowId xmlns:a16="http://schemas.microsoft.com/office/drawing/2014/main" val="4158167885"/>
                  </a:ext>
                </a:extLst>
              </a:tr>
              <a:tr h="1223827">
                <a:tc>
                  <a:txBody>
                    <a:bodyPr/>
                    <a:lstStyle/>
                    <a:p>
                      <a:pPr algn="l" rtl="0" fontAlgn="base"/>
                      <a:r>
                        <a:rPr lang="en-US" sz="1000" b="1" i="0" cap="none" spc="0">
                          <a:solidFill>
                            <a:schemeClr val="tx1"/>
                          </a:solidFill>
                          <a:effectLst/>
                          <a:highlight>
                            <a:srgbClr val="E7E6E6"/>
                          </a:highlight>
                          <a:latin typeface="Arial" panose="020B0604020202020204" pitchFamily="34" charset="0"/>
                        </a:rPr>
                        <a:t>Toplumsal/Kültürel Etki: </a:t>
                      </a:r>
                      <a:r>
                        <a:rPr lang="en-US" sz="1000" b="0" i="0" cap="none" spc="0">
                          <a:solidFill>
                            <a:schemeClr val="tx1"/>
                          </a:solidFill>
                          <a:effectLst/>
                          <a:highlight>
                            <a:srgbClr val="E7E6E6"/>
                          </a:highlight>
                          <a:latin typeface="Arial" panose="020B0604020202020204" pitchFamily="34" charset="0"/>
                        </a:rPr>
                        <a:t> </a:t>
                      </a:r>
                      <a:endParaRPr lang="en-US" sz="1000" b="0" i="0" cap="none" spc="0">
                        <a:solidFill>
                          <a:schemeClr val="tx1"/>
                        </a:solidFill>
                        <a:effectLst/>
                        <a:highlight>
                          <a:srgbClr val="E7E6E6"/>
                        </a:highlight>
                      </a:endParaRPr>
                    </a:p>
                    <a:p>
                      <a:pPr algn="just" rtl="0" fontAlgn="base">
                        <a:buFont typeface="Arial" panose="020B0604020202020204" pitchFamily="34" charset="0"/>
                        <a:buChar char="•"/>
                      </a:pPr>
                      <a:r>
                        <a:rPr lang="en-US" sz="1000" b="0" i="0" cap="none" spc="0">
                          <a:solidFill>
                            <a:schemeClr val="tx1"/>
                          </a:solidFill>
                          <a:effectLst/>
                          <a:highlight>
                            <a:srgbClr val="E7E6E6"/>
                          </a:highlight>
                          <a:latin typeface="Arial" panose="020B0604020202020204" pitchFamily="34" charset="0"/>
                        </a:rPr>
                        <a:t>Yaşam Kalitesine Katkı, </a:t>
                      </a:r>
                    </a:p>
                    <a:p>
                      <a:pPr algn="just" rtl="0" fontAlgn="base">
                        <a:buFont typeface="Arial" panose="020B0604020202020204" pitchFamily="34" charset="0"/>
                        <a:buChar char="•"/>
                      </a:pPr>
                      <a:r>
                        <a:rPr lang="en-US" sz="1000" b="0" i="0" cap="none" spc="0">
                          <a:solidFill>
                            <a:schemeClr val="tx1"/>
                          </a:solidFill>
                          <a:effectLst/>
                          <a:highlight>
                            <a:srgbClr val="E7E6E6"/>
                          </a:highlight>
                          <a:latin typeface="Arial" panose="020B0604020202020204" pitchFamily="34" charset="0"/>
                        </a:rPr>
                        <a:t>Sürdürülebilir Çevre ve Enerjiye Katkı, </a:t>
                      </a:r>
                    </a:p>
                    <a:p>
                      <a:pPr algn="just" rtl="0" fontAlgn="base">
                        <a:buFont typeface="Arial" panose="020B0604020202020204" pitchFamily="34" charset="0"/>
                        <a:buChar char="•"/>
                      </a:pPr>
                      <a:r>
                        <a:rPr lang="en-US" sz="1000" b="0" i="0" cap="none" spc="0">
                          <a:solidFill>
                            <a:schemeClr val="tx1"/>
                          </a:solidFill>
                          <a:effectLst/>
                          <a:highlight>
                            <a:srgbClr val="E7E6E6"/>
                          </a:highlight>
                          <a:latin typeface="Arial" panose="020B0604020202020204" pitchFamily="34" charset="0"/>
                        </a:rPr>
                        <a:t>Refah veya Eğitim Seviyesinin İyileştirilmesine Katkı,   </a:t>
                      </a:r>
                    </a:p>
                    <a:p>
                      <a:pPr algn="just" rtl="0" fontAlgn="base">
                        <a:buFont typeface="Arial" panose="020B0604020202020204" pitchFamily="34" charset="0"/>
                        <a:buChar char="•"/>
                      </a:pPr>
                      <a:r>
                        <a:rPr lang="en-US" sz="1000" b="0" i="0" cap="none" spc="0">
                          <a:solidFill>
                            <a:schemeClr val="tx1"/>
                          </a:solidFill>
                          <a:effectLst/>
                          <a:highlight>
                            <a:srgbClr val="E7E6E6"/>
                          </a:highlight>
                          <a:latin typeface="Arial" panose="020B0604020202020204" pitchFamily="34" charset="0"/>
                        </a:rPr>
                        <a:t>Ülke ya da Dünya Düzeyinde Önemli Bir Sosyal Soruna Getirilecek Çözümler vb. </a:t>
                      </a:r>
                    </a:p>
                    <a:p>
                      <a:pPr algn="just" rtl="0" fontAlgn="base">
                        <a:buFont typeface="Arial" panose="020B0604020202020204" pitchFamily="34" charset="0"/>
                        <a:buChar char="•"/>
                      </a:pPr>
                      <a:r>
                        <a:rPr lang="en-US" sz="1000" b="0" i="0" cap="none" spc="0">
                          <a:solidFill>
                            <a:schemeClr val="tx1"/>
                          </a:solidFill>
                          <a:effectLst/>
                          <a:highlight>
                            <a:srgbClr val="E7E6E6"/>
                          </a:highlight>
                          <a:latin typeface="Arial" panose="020B0604020202020204" pitchFamily="34" charset="0"/>
                        </a:rPr>
                        <a:t>Proje Sonuçlarını Uygulayan Kurum/Kuruluş </a:t>
                      </a:r>
                    </a:p>
                  </a:txBody>
                  <a:tcPr marL="53210" marR="69096" marT="15203" marB="114021">
                    <a:lnL w="9525" cap="flat" cmpd="sng" algn="ctr">
                      <a:solidFill>
                        <a:schemeClr val="tx1"/>
                      </a:solidFill>
                      <a:prstDash val="solid"/>
                    </a:lnL>
                    <a:lnR w="12700" cmpd="sng">
                      <a:noFill/>
                      <a:prstDash val="solid"/>
                    </a:lnR>
                    <a:lnT w="38100" cmpd="sng">
                      <a:noFill/>
                    </a:lnT>
                    <a:lnB w="9525" cap="flat" cmpd="sng" algn="ctr">
                      <a:noFill/>
                      <a:prstDash val="solid"/>
                    </a:lnB>
                    <a:noFill/>
                  </a:tcPr>
                </a:tc>
                <a:tc>
                  <a:txBody>
                    <a:bodyPr/>
                    <a:lstStyle/>
                    <a:p>
                      <a:pPr algn="l" rtl="0" fontAlgn="base"/>
                      <a:r>
                        <a:rPr lang="en-US" sz="1000" b="0" i="0" cap="none" spc="0">
                          <a:solidFill>
                            <a:schemeClr val="tx1"/>
                          </a:solidFill>
                          <a:effectLst/>
                          <a:highlight>
                            <a:srgbClr val="FFFFFF"/>
                          </a:highlight>
                          <a:latin typeface="Arial" panose="020B0604020202020204" pitchFamily="34" charset="0"/>
                        </a:rPr>
                        <a:t>- Sağlık bilgi erişiminin artırılması ve hastaların kendi sağlık durumları hakkında daha bilinçli hale gelmesi. </a:t>
                      </a:r>
                      <a:endParaRPr lang="en-US" sz="1000" b="0" i="0" cap="none" spc="0">
                        <a:solidFill>
                          <a:schemeClr val="tx1"/>
                        </a:solidFill>
                        <a:effectLst/>
                        <a:highlight>
                          <a:srgbClr val="FFFFFF"/>
                        </a:highlight>
                      </a:endParaRPr>
                    </a:p>
                    <a:p>
                      <a:pPr algn="l" rtl="0" fontAlgn="base"/>
                      <a:r>
                        <a:rPr lang="en-US" sz="1000" b="0" i="0" cap="none" spc="0">
                          <a:solidFill>
                            <a:schemeClr val="tx1"/>
                          </a:solidFill>
                          <a:effectLst/>
                          <a:highlight>
                            <a:srgbClr val="FFFFFF"/>
                          </a:highlight>
                          <a:latin typeface="Arial" panose="020B0604020202020204" pitchFamily="34" charset="0"/>
                        </a:rPr>
                        <a:t>- Sağlık profesyonellerinin hastalarla iletişimi iyileştirmesi ve verilen hizmetin kalitesinin artırılması. </a:t>
                      </a:r>
                      <a:endParaRPr lang="en-US" sz="1000" b="0" i="0" cap="none" spc="0">
                        <a:solidFill>
                          <a:schemeClr val="tx1"/>
                        </a:solidFill>
                        <a:effectLst/>
                        <a:highlight>
                          <a:srgbClr val="FFFFFF"/>
                        </a:highlight>
                      </a:endParaRPr>
                    </a:p>
                    <a:p>
                      <a:pPr algn="l" rtl="0" fontAlgn="base"/>
                      <a:r>
                        <a:rPr lang="en-US" sz="1000" b="0" i="0" cap="none" spc="0">
                          <a:solidFill>
                            <a:schemeClr val="tx1"/>
                          </a:solidFill>
                          <a:effectLst/>
                          <a:highlight>
                            <a:srgbClr val="FFFFFF"/>
                          </a:highlight>
                          <a:latin typeface="Arial" panose="020B0604020202020204" pitchFamily="34" charset="0"/>
                        </a:rPr>
                        <a:t>- Sağlık eğitimi ve bilincinin artırılmasına yönelik eğitimlerin ve atölye çalışmalarının düzenlenmesi. </a:t>
                      </a:r>
                      <a:endParaRPr lang="en-US" sz="1000" b="0" i="0" cap="none" spc="0">
                        <a:solidFill>
                          <a:schemeClr val="tx1"/>
                        </a:solidFill>
                        <a:effectLst/>
                        <a:highlight>
                          <a:srgbClr val="FFFFFF"/>
                        </a:highlight>
                      </a:endParaRPr>
                    </a:p>
                  </a:txBody>
                  <a:tcPr marL="53210" marR="69096" marT="15203" marB="114021">
                    <a:lnL w="12700" cmpd="sng">
                      <a:noFill/>
                      <a:prstDash val="solid"/>
                    </a:lnL>
                    <a:lnR w="12700" cmpd="sng">
                      <a:noFill/>
                      <a:prstDash val="solid"/>
                    </a:lnR>
                    <a:lnT w="38100" cmpd="sng">
                      <a:noFill/>
                    </a:lnT>
                    <a:lnB w="9525" cap="flat" cmpd="sng" algn="ctr">
                      <a:noFill/>
                      <a:prstDash val="solid"/>
                    </a:lnB>
                    <a:noFill/>
                  </a:tcPr>
                </a:tc>
                <a:tc>
                  <a:txBody>
                    <a:bodyPr/>
                    <a:lstStyle/>
                    <a:p>
                      <a:pPr algn="l" rtl="0" fontAlgn="base"/>
                      <a:r>
                        <a:rPr lang="en-US" sz="1000" b="0" i="0" cap="none" spc="0">
                          <a:solidFill>
                            <a:schemeClr val="tx1"/>
                          </a:solidFill>
                          <a:effectLst/>
                          <a:highlight>
                            <a:srgbClr val="FFFFFF"/>
                          </a:highlight>
                          <a:latin typeface="Arial" panose="020B0604020202020204" pitchFamily="34" charset="0"/>
                        </a:rPr>
                        <a:t>Proje sonrası </a:t>
                      </a:r>
                      <a:endParaRPr lang="en-US" sz="1000" b="0" i="0" cap="none" spc="0">
                        <a:solidFill>
                          <a:schemeClr val="tx1"/>
                        </a:solidFill>
                        <a:effectLst/>
                        <a:highlight>
                          <a:srgbClr val="FFFFFF"/>
                        </a:highlight>
                      </a:endParaRPr>
                    </a:p>
                  </a:txBody>
                  <a:tcPr marL="53210" marR="69096" marT="15203" marB="114021">
                    <a:lnL w="12700" cmpd="sng">
                      <a:noFill/>
                      <a:prstDash val="solid"/>
                    </a:lnL>
                    <a:lnR w="12700" cmpd="sng">
                      <a:noFill/>
                      <a:prstDash val="solid"/>
                    </a:lnR>
                    <a:lnT w="38100" cmpd="sng">
                      <a:noFill/>
                    </a:lnT>
                    <a:lnB w="9525" cap="flat" cmpd="sng" algn="ctr">
                      <a:noFill/>
                      <a:prstDash val="solid"/>
                    </a:lnB>
                    <a:noFill/>
                  </a:tcPr>
                </a:tc>
                <a:extLst>
                  <a:ext uri="{0D108BD9-81ED-4DB2-BD59-A6C34878D82A}">
                    <a16:rowId xmlns:a16="http://schemas.microsoft.com/office/drawing/2014/main" val="2672768479"/>
                  </a:ext>
                </a:extLst>
              </a:tr>
              <a:tr h="1071799">
                <a:tc>
                  <a:txBody>
                    <a:bodyPr/>
                    <a:lstStyle/>
                    <a:p>
                      <a:pPr algn="l" rtl="0" fontAlgn="base"/>
                      <a:r>
                        <a:rPr lang="en-US" sz="1000" b="1" i="0" cap="none" spc="0">
                          <a:solidFill>
                            <a:schemeClr val="tx1"/>
                          </a:solidFill>
                          <a:effectLst/>
                          <a:highlight>
                            <a:srgbClr val="E7E6E6"/>
                          </a:highlight>
                          <a:latin typeface="Arial" panose="020B0604020202020204" pitchFamily="34" charset="0"/>
                        </a:rPr>
                        <a:t>Ekonomik Etki: </a:t>
                      </a:r>
                      <a:r>
                        <a:rPr lang="en-US" sz="1000" b="0" i="0" cap="none" spc="0">
                          <a:solidFill>
                            <a:schemeClr val="tx1"/>
                          </a:solidFill>
                          <a:effectLst/>
                          <a:highlight>
                            <a:srgbClr val="E7E6E6"/>
                          </a:highlight>
                          <a:latin typeface="Arial" panose="020B0604020202020204" pitchFamily="34" charset="0"/>
                        </a:rPr>
                        <a:t> </a:t>
                      </a:r>
                      <a:endParaRPr lang="en-US" sz="1000" b="0" i="0" cap="none" spc="0">
                        <a:solidFill>
                          <a:schemeClr val="tx1"/>
                        </a:solidFill>
                        <a:effectLst/>
                        <a:highlight>
                          <a:srgbClr val="E7E6E6"/>
                        </a:highlight>
                      </a:endParaRPr>
                    </a:p>
                    <a:p>
                      <a:pPr algn="l" rtl="0" fontAlgn="base">
                        <a:buFont typeface="Arial" panose="020B0604020202020204" pitchFamily="34" charset="0"/>
                        <a:buChar char="•"/>
                      </a:pPr>
                      <a:r>
                        <a:rPr lang="en-US" sz="1000" b="0" i="0" cap="none" spc="0">
                          <a:solidFill>
                            <a:schemeClr val="tx1"/>
                          </a:solidFill>
                          <a:effectLst/>
                          <a:highlight>
                            <a:srgbClr val="E7E6E6"/>
                          </a:highlight>
                          <a:latin typeface="Arial" panose="020B0604020202020204" pitchFamily="34" charset="0"/>
                        </a:rPr>
                        <a:t>Potansiyel Sektörel Uygulama Alanları, </a:t>
                      </a:r>
                    </a:p>
                    <a:p>
                      <a:pPr algn="l" rtl="0" fontAlgn="base">
                        <a:buFont typeface="Arial" panose="020B0604020202020204" pitchFamily="34" charset="0"/>
                        <a:buChar char="•"/>
                      </a:pPr>
                      <a:r>
                        <a:rPr lang="en-US" sz="1000" b="0" i="0" cap="none" spc="0">
                          <a:solidFill>
                            <a:schemeClr val="tx1"/>
                          </a:solidFill>
                          <a:effectLst/>
                          <a:highlight>
                            <a:srgbClr val="E7E6E6"/>
                          </a:highlight>
                          <a:latin typeface="Arial" panose="020B0604020202020204" pitchFamily="34" charset="0"/>
                        </a:rPr>
                        <a:t>Küresel Pazar Öngörüleri, </a:t>
                      </a:r>
                    </a:p>
                    <a:p>
                      <a:pPr algn="l" rtl="0" fontAlgn="base">
                        <a:buFont typeface="Arial" panose="020B0604020202020204" pitchFamily="34" charset="0"/>
                        <a:buChar char="•"/>
                      </a:pPr>
                      <a:r>
                        <a:rPr lang="en-US" sz="1000" b="0" i="0" cap="none" spc="0">
                          <a:solidFill>
                            <a:schemeClr val="tx1"/>
                          </a:solidFill>
                          <a:effectLst/>
                          <a:highlight>
                            <a:srgbClr val="E7E6E6"/>
                          </a:highlight>
                          <a:latin typeface="Arial" panose="020B0604020202020204" pitchFamily="34" charset="0"/>
                        </a:rPr>
                        <a:t>İstihdam Katkısı, </a:t>
                      </a:r>
                    </a:p>
                    <a:p>
                      <a:pPr algn="l" rtl="0" fontAlgn="base">
                        <a:buFont typeface="Arial" panose="020B0604020202020204" pitchFamily="34" charset="0"/>
                        <a:buChar char="•"/>
                      </a:pPr>
                      <a:r>
                        <a:rPr lang="en-US" sz="1000" b="0" i="0" cap="none" spc="0">
                          <a:solidFill>
                            <a:schemeClr val="tx1"/>
                          </a:solidFill>
                          <a:effectLst/>
                          <a:highlight>
                            <a:srgbClr val="E7E6E6"/>
                          </a:highlight>
                          <a:latin typeface="Arial" panose="020B0604020202020204" pitchFamily="34" charset="0"/>
                        </a:rPr>
                        <a:t>Rekabetçilik (İhracata Etkisi, İthal İkamesi, Yabancı Sermaye Yatırımının Tetiklenmesi vb.)  </a:t>
                      </a:r>
                    </a:p>
                  </a:txBody>
                  <a:tcPr marL="53210" marR="69096" marT="15203" marB="114021">
                    <a:lnL w="9525" cap="flat" cmpd="sng" algn="ctr">
                      <a:solidFill>
                        <a:schemeClr val="tx1"/>
                      </a:solidFill>
                      <a:prstDash val="solid"/>
                    </a:lnL>
                    <a:lnR w="12700" cmpd="sng">
                      <a:noFill/>
                      <a:prstDash val="solid"/>
                    </a:lnR>
                    <a:lnT w="9525" cap="flat" cmpd="sng" algn="ctr">
                      <a:noFill/>
                      <a:prstDash val="solid"/>
                    </a:lnT>
                    <a:lnB w="12700" cmpd="sng">
                      <a:noFill/>
                      <a:prstDash val="solid"/>
                    </a:lnB>
                    <a:solidFill>
                      <a:schemeClr val="bg1">
                        <a:lumMod val="95000"/>
                      </a:schemeClr>
                    </a:solidFill>
                  </a:tcPr>
                </a:tc>
                <a:tc>
                  <a:txBody>
                    <a:bodyPr/>
                    <a:lstStyle/>
                    <a:p>
                      <a:pPr algn="l" rtl="0" fontAlgn="base"/>
                      <a:r>
                        <a:rPr lang="en-US" sz="1000" b="0" i="0" cap="none" spc="0">
                          <a:solidFill>
                            <a:schemeClr val="tx1"/>
                          </a:solidFill>
                          <a:effectLst/>
                          <a:highlight>
                            <a:srgbClr val="FFFFFF"/>
                          </a:highlight>
                          <a:latin typeface="Arial" panose="020B0604020202020204" pitchFamily="34" charset="0"/>
                        </a:rPr>
                        <a:t>- Sağlık sektörüne özel dil modellemesi ve yapay zeka çözümleriyle yeni ticari ürün ve hizmetlerin geliştirilmesi. </a:t>
                      </a:r>
                      <a:endParaRPr lang="en-US" sz="1000" b="0" i="0" cap="none" spc="0">
                        <a:solidFill>
                          <a:schemeClr val="tx1"/>
                        </a:solidFill>
                        <a:effectLst/>
                        <a:highlight>
                          <a:srgbClr val="FFFFFF"/>
                        </a:highlight>
                      </a:endParaRPr>
                    </a:p>
                    <a:p>
                      <a:pPr algn="l" rtl="0" fontAlgn="base"/>
                      <a:r>
                        <a:rPr lang="en-US" sz="1000" b="0" i="0" cap="none" spc="0">
                          <a:solidFill>
                            <a:schemeClr val="tx1"/>
                          </a:solidFill>
                          <a:effectLst/>
                          <a:highlight>
                            <a:srgbClr val="FFFFFF"/>
                          </a:highlight>
                          <a:latin typeface="Arial" panose="020B0604020202020204" pitchFamily="34" charset="0"/>
                        </a:rPr>
                        <a:t>- Türkçe dil modellemesi alanında yeni iş olanakları ve uzmanlık ihtiyacının oluşması. </a:t>
                      </a:r>
                      <a:endParaRPr lang="en-US" sz="1000" b="0" i="0" cap="none" spc="0">
                        <a:solidFill>
                          <a:schemeClr val="tx1"/>
                        </a:solidFill>
                        <a:effectLst/>
                        <a:highlight>
                          <a:srgbClr val="FFFFFF"/>
                        </a:highlight>
                      </a:endParaRPr>
                    </a:p>
                    <a:p>
                      <a:pPr algn="l" rtl="0" fontAlgn="base"/>
                      <a:r>
                        <a:rPr lang="en-US" sz="1000" b="0" i="0" cap="none" spc="0">
                          <a:solidFill>
                            <a:schemeClr val="tx1"/>
                          </a:solidFill>
                          <a:effectLst/>
                          <a:highlight>
                            <a:srgbClr val="FFFFFF"/>
                          </a:highlight>
                          <a:latin typeface="Arial" panose="020B0604020202020204" pitchFamily="34" charset="0"/>
                        </a:rPr>
                        <a:t>- Araştırma ve geliştirme faaliyetlerinin ülke inovasyon puanlarına ve teknoloji ihracatına katkı sağlaması. </a:t>
                      </a:r>
                      <a:endParaRPr lang="en-US" sz="1000" b="0" i="0" cap="none" spc="0">
                        <a:solidFill>
                          <a:schemeClr val="tx1"/>
                        </a:solidFill>
                        <a:effectLst/>
                        <a:highlight>
                          <a:srgbClr val="FFFFFF"/>
                        </a:highlight>
                      </a:endParaRPr>
                    </a:p>
                  </a:txBody>
                  <a:tcPr marL="53210" marR="69096" marT="15203" marB="114021">
                    <a:lnL w="12700" cmpd="sng">
                      <a:noFill/>
                      <a:prstDash val="solid"/>
                    </a:lnL>
                    <a:lnR w="12700" cmpd="sng">
                      <a:noFill/>
                      <a:prstDash val="solid"/>
                    </a:lnR>
                    <a:lnT w="9525" cap="flat" cmpd="sng" algn="ctr">
                      <a:noFill/>
                      <a:prstDash val="solid"/>
                    </a:lnT>
                    <a:lnB w="12700" cmpd="sng">
                      <a:noFill/>
                      <a:prstDash val="solid"/>
                    </a:lnB>
                    <a:solidFill>
                      <a:schemeClr val="bg1">
                        <a:lumMod val="95000"/>
                      </a:schemeClr>
                    </a:solidFill>
                  </a:tcPr>
                </a:tc>
                <a:tc>
                  <a:txBody>
                    <a:bodyPr/>
                    <a:lstStyle/>
                    <a:p>
                      <a:pPr algn="l" rtl="0" fontAlgn="base"/>
                      <a:r>
                        <a:rPr lang="en-US" sz="1000" b="0" i="0" cap="none" spc="0">
                          <a:solidFill>
                            <a:schemeClr val="tx1"/>
                          </a:solidFill>
                          <a:effectLst/>
                          <a:highlight>
                            <a:srgbClr val="FFFFFF"/>
                          </a:highlight>
                          <a:latin typeface="Arial" panose="020B0604020202020204" pitchFamily="34" charset="0"/>
                        </a:rPr>
                        <a:t>Proje sonrası </a:t>
                      </a:r>
                      <a:endParaRPr lang="en-US" sz="1000" b="0" i="0" cap="none" spc="0">
                        <a:solidFill>
                          <a:schemeClr val="tx1"/>
                        </a:solidFill>
                        <a:effectLst/>
                        <a:highlight>
                          <a:srgbClr val="FFFFFF"/>
                        </a:highlight>
                      </a:endParaRPr>
                    </a:p>
                  </a:txBody>
                  <a:tcPr marL="53210" marR="69096" marT="15203" marB="114021">
                    <a:lnL w="12700" cmpd="sng">
                      <a:noFill/>
                      <a:prstDash val="solid"/>
                    </a:lnL>
                    <a:lnR w="12700" cmpd="sng">
                      <a:noFill/>
                      <a:prstDash val="solid"/>
                    </a:lnR>
                    <a:lnT w="9525"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1158390803"/>
                  </a:ext>
                </a:extLst>
              </a:tr>
              <a:tr h="1071799">
                <a:tc>
                  <a:txBody>
                    <a:bodyPr/>
                    <a:lstStyle/>
                    <a:p>
                      <a:pPr algn="l" rtl="0" fontAlgn="base"/>
                      <a:r>
                        <a:rPr lang="en-US" sz="1000" b="1" i="0" cap="none" spc="0">
                          <a:solidFill>
                            <a:schemeClr val="tx1"/>
                          </a:solidFill>
                          <a:effectLst/>
                          <a:highlight>
                            <a:srgbClr val="E7E6E6"/>
                          </a:highlight>
                          <a:latin typeface="Arial" panose="020B0604020202020204" pitchFamily="34" charset="0"/>
                        </a:rPr>
                        <a:t>Ulusal Güvenlik Etkisi:</a:t>
                      </a:r>
                      <a:r>
                        <a:rPr lang="en-US" sz="1000" b="0" i="0" cap="none" spc="0">
                          <a:solidFill>
                            <a:schemeClr val="tx1"/>
                          </a:solidFill>
                          <a:effectLst/>
                          <a:highlight>
                            <a:srgbClr val="E7E6E6"/>
                          </a:highlight>
                          <a:latin typeface="Arial" panose="020B0604020202020204" pitchFamily="34" charset="0"/>
                        </a:rPr>
                        <a:t> </a:t>
                      </a:r>
                      <a:endParaRPr lang="en-US" sz="1000" b="0" i="0" cap="none" spc="0">
                        <a:solidFill>
                          <a:schemeClr val="tx1"/>
                        </a:solidFill>
                        <a:effectLst/>
                        <a:highlight>
                          <a:srgbClr val="E7E6E6"/>
                        </a:highlight>
                      </a:endParaRPr>
                    </a:p>
                    <a:p>
                      <a:pPr algn="l" rtl="0" fontAlgn="base">
                        <a:buFont typeface="Arial" panose="020B0604020202020204" pitchFamily="34" charset="0"/>
                        <a:buChar char="•"/>
                      </a:pPr>
                      <a:r>
                        <a:rPr lang="en-US" sz="1000" b="0" i="0" cap="none" spc="0">
                          <a:solidFill>
                            <a:schemeClr val="tx1"/>
                          </a:solidFill>
                          <a:effectLst/>
                          <a:highlight>
                            <a:srgbClr val="E7E6E6"/>
                          </a:highlight>
                          <a:latin typeface="Arial" panose="020B0604020202020204" pitchFamily="34" charset="0"/>
                        </a:rPr>
                        <a:t>Siber güvenlik,  </a:t>
                      </a:r>
                    </a:p>
                    <a:p>
                      <a:pPr algn="l" rtl="0" fontAlgn="base">
                        <a:buFont typeface="Arial" panose="020B0604020202020204" pitchFamily="34" charset="0"/>
                        <a:buChar char="•"/>
                      </a:pPr>
                      <a:r>
                        <a:rPr lang="en-US" sz="1000" b="0" i="0" cap="none" spc="0">
                          <a:solidFill>
                            <a:schemeClr val="tx1"/>
                          </a:solidFill>
                          <a:effectLst/>
                          <a:highlight>
                            <a:srgbClr val="E7E6E6"/>
                          </a:highlight>
                          <a:latin typeface="Arial" panose="020B0604020202020204" pitchFamily="34" charset="0"/>
                        </a:rPr>
                        <a:t>Enerji güvenliği,  </a:t>
                      </a:r>
                    </a:p>
                    <a:p>
                      <a:pPr algn="l" rtl="0" fontAlgn="base">
                        <a:buFont typeface="Arial" panose="020B0604020202020204" pitchFamily="34" charset="0"/>
                        <a:buChar char="•"/>
                      </a:pPr>
                      <a:r>
                        <a:rPr lang="en-US" sz="1000" b="0" i="0" cap="none" spc="0">
                          <a:solidFill>
                            <a:schemeClr val="tx1"/>
                          </a:solidFill>
                          <a:effectLst/>
                          <a:highlight>
                            <a:srgbClr val="E7E6E6"/>
                          </a:highlight>
                          <a:latin typeface="Arial" panose="020B0604020202020204" pitchFamily="34" charset="0"/>
                        </a:rPr>
                        <a:t>Sınır güvenliği,  </a:t>
                      </a:r>
                    </a:p>
                    <a:p>
                      <a:pPr algn="l" rtl="0" fontAlgn="base">
                        <a:buFont typeface="Arial" panose="020B0604020202020204" pitchFamily="34" charset="0"/>
                        <a:buChar char="•"/>
                      </a:pPr>
                      <a:r>
                        <a:rPr lang="en-US" sz="1000" b="0" i="0" cap="none" spc="0">
                          <a:solidFill>
                            <a:schemeClr val="tx1"/>
                          </a:solidFill>
                          <a:effectLst/>
                          <a:highlight>
                            <a:srgbClr val="E7E6E6"/>
                          </a:highlight>
                          <a:latin typeface="Arial" panose="020B0604020202020204" pitchFamily="34" charset="0"/>
                        </a:rPr>
                        <a:t>Gıda güvenliği, </a:t>
                      </a:r>
                    </a:p>
                    <a:p>
                      <a:pPr algn="l" rtl="0" fontAlgn="base">
                        <a:buFont typeface="Arial" panose="020B0604020202020204" pitchFamily="34" charset="0"/>
                        <a:buChar char="•"/>
                      </a:pPr>
                      <a:r>
                        <a:rPr lang="en-US" sz="1000" b="0" i="0" cap="none" spc="0">
                          <a:solidFill>
                            <a:schemeClr val="tx1"/>
                          </a:solidFill>
                          <a:effectLst/>
                          <a:highlight>
                            <a:srgbClr val="E7E6E6"/>
                          </a:highlight>
                          <a:latin typeface="Arial" panose="020B0604020202020204" pitchFamily="34" charset="0"/>
                        </a:rPr>
                        <a:t>Ekonomik güvenlik vb. </a:t>
                      </a:r>
                    </a:p>
                  </a:txBody>
                  <a:tcPr marL="53210" marR="69096" marT="15203" marB="114021">
                    <a:lnL w="9525" cap="flat" cmpd="sng" algn="ctr">
                      <a:solidFill>
                        <a:schemeClr val="tx1"/>
                      </a:solidFill>
                      <a:prstDash val="solid"/>
                    </a:lnL>
                    <a:lnR w="12700" cmpd="sng">
                      <a:noFill/>
                      <a:prstDash val="solid"/>
                    </a:lnR>
                    <a:lnT w="12700" cmpd="sng">
                      <a:noFill/>
                      <a:prstDash val="solid"/>
                    </a:lnT>
                    <a:lnB w="12700" cmpd="sng">
                      <a:noFill/>
                      <a:prstDash val="solid"/>
                    </a:lnB>
                    <a:noFill/>
                  </a:tcPr>
                </a:tc>
                <a:tc>
                  <a:txBody>
                    <a:bodyPr/>
                    <a:lstStyle/>
                    <a:p>
                      <a:pPr algn="l" rtl="0" fontAlgn="base"/>
                      <a:r>
                        <a:rPr lang="en-US" sz="1000" b="0" i="0" cap="none" spc="0">
                          <a:solidFill>
                            <a:schemeClr val="tx1"/>
                          </a:solidFill>
                          <a:effectLst/>
                          <a:highlight>
                            <a:srgbClr val="FFFFFF"/>
                          </a:highlight>
                          <a:latin typeface="Arial" panose="020B0604020202020204" pitchFamily="34" charset="0"/>
                        </a:rPr>
                        <a:t>- Sağlık verilerinin gizliliğinin ve güvenliğinin sağlanmasına yönelik çözümlerin geliştirilmesi. </a:t>
                      </a:r>
                      <a:endParaRPr lang="en-US" sz="1000" b="0" i="0" cap="none" spc="0">
                        <a:solidFill>
                          <a:schemeClr val="tx1"/>
                        </a:solidFill>
                        <a:effectLst/>
                        <a:highlight>
                          <a:srgbClr val="FFFFFF"/>
                        </a:highlight>
                      </a:endParaRPr>
                    </a:p>
                    <a:p>
                      <a:pPr algn="l" rtl="0" fontAlgn="base"/>
                      <a:r>
                        <a:rPr lang="en-US" sz="1000" b="0" i="0" cap="none" spc="0">
                          <a:solidFill>
                            <a:schemeClr val="tx1"/>
                          </a:solidFill>
                          <a:effectLst/>
                          <a:highlight>
                            <a:srgbClr val="FFFFFF"/>
                          </a:highlight>
                          <a:latin typeface="Arial" panose="020B0604020202020204" pitchFamily="34" charset="0"/>
                        </a:rPr>
                        <a:t>- Sağlık altyapısının güçlenmesi ve acil durumlarda hızlı yanıt verme kapasitesinin artması. </a:t>
                      </a:r>
                      <a:endParaRPr lang="en-US" sz="1000" b="0" i="0" cap="none" spc="0">
                        <a:solidFill>
                          <a:schemeClr val="tx1"/>
                        </a:solidFill>
                        <a:effectLst/>
                        <a:highlight>
                          <a:srgbClr val="FFFFFF"/>
                        </a:highlight>
                      </a:endParaRPr>
                    </a:p>
                  </a:txBody>
                  <a:tcPr marL="53210" marR="69096" marT="15203" marB="114021">
                    <a:lnL w="12700" cmpd="sng">
                      <a:noFill/>
                      <a:prstDash val="solid"/>
                    </a:lnL>
                    <a:lnR w="12700" cmpd="sng">
                      <a:noFill/>
                      <a:prstDash val="solid"/>
                    </a:lnR>
                    <a:lnT w="12700" cmpd="sng">
                      <a:noFill/>
                      <a:prstDash val="solid"/>
                    </a:lnT>
                    <a:lnB w="12700" cmpd="sng">
                      <a:noFill/>
                      <a:prstDash val="solid"/>
                    </a:lnB>
                    <a:noFill/>
                  </a:tcPr>
                </a:tc>
                <a:tc>
                  <a:txBody>
                    <a:bodyPr/>
                    <a:lstStyle/>
                    <a:p>
                      <a:pPr algn="l" rtl="0" fontAlgn="base"/>
                      <a:r>
                        <a:rPr lang="en-US" sz="1000" b="0" i="0" cap="none" spc="0" err="1">
                          <a:solidFill>
                            <a:schemeClr val="tx1"/>
                          </a:solidFill>
                          <a:effectLst/>
                          <a:highlight>
                            <a:srgbClr val="FFFFFF"/>
                          </a:highlight>
                          <a:latin typeface="Arial" panose="020B0604020202020204" pitchFamily="34" charset="0"/>
                        </a:rPr>
                        <a:t>Proje</a:t>
                      </a:r>
                      <a:r>
                        <a:rPr lang="en-US" sz="1000" b="0" i="0" cap="none" spc="0">
                          <a:solidFill>
                            <a:schemeClr val="tx1"/>
                          </a:solidFill>
                          <a:effectLst/>
                          <a:highlight>
                            <a:srgbClr val="FFFFFF"/>
                          </a:highlight>
                          <a:latin typeface="Arial" panose="020B0604020202020204" pitchFamily="34" charset="0"/>
                        </a:rPr>
                        <a:t> </a:t>
                      </a:r>
                      <a:r>
                        <a:rPr lang="en-US" sz="1000" b="0" i="0" cap="none" spc="0" err="1">
                          <a:solidFill>
                            <a:schemeClr val="tx1"/>
                          </a:solidFill>
                          <a:effectLst/>
                          <a:highlight>
                            <a:srgbClr val="FFFFFF"/>
                          </a:highlight>
                          <a:latin typeface="Arial" panose="020B0604020202020204" pitchFamily="34" charset="0"/>
                        </a:rPr>
                        <a:t>sonrası</a:t>
                      </a:r>
                      <a:r>
                        <a:rPr lang="en-US" sz="1000" b="0" i="0" cap="none" spc="0">
                          <a:solidFill>
                            <a:schemeClr val="tx1"/>
                          </a:solidFill>
                          <a:effectLst/>
                          <a:highlight>
                            <a:srgbClr val="FFFFFF"/>
                          </a:highlight>
                          <a:latin typeface="Arial" panose="020B0604020202020204" pitchFamily="34" charset="0"/>
                        </a:rPr>
                        <a:t> </a:t>
                      </a:r>
                      <a:endParaRPr lang="en-US" sz="1000" b="0" i="0" cap="none" spc="0">
                        <a:solidFill>
                          <a:schemeClr val="tx1"/>
                        </a:solidFill>
                        <a:effectLst/>
                        <a:highlight>
                          <a:srgbClr val="FFFFFF"/>
                        </a:highlight>
                      </a:endParaRPr>
                    </a:p>
                  </a:txBody>
                  <a:tcPr marL="53210" marR="69096" marT="15203" marB="114021">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1596023744"/>
                  </a:ext>
                </a:extLst>
              </a:tr>
            </a:tbl>
          </a:graphicData>
        </a:graphic>
      </p:graphicFrame>
    </p:spTree>
    <p:extLst>
      <p:ext uri="{BB962C8B-B14F-4D97-AF65-F5344CB8AC3E}">
        <p14:creationId xmlns:p14="http://schemas.microsoft.com/office/powerpoint/2010/main" val="7385130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9">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87588C38-3046-72AB-7496-1D152571A379}"/>
              </a:ext>
            </a:extLst>
          </p:cNvPr>
          <p:cNvSpPr>
            <a:spLocks noGrp="1"/>
          </p:cNvSpPr>
          <p:nvPr>
            <p:ph type="title"/>
          </p:nvPr>
        </p:nvSpPr>
        <p:spPr>
          <a:xfrm>
            <a:off x="838201" y="365125"/>
            <a:ext cx="5251316" cy="1807305"/>
          </a:xfrm>
        </p:spPr>
        <p:txBody>
          <a:bodyPr>
            <a:normAutofit/>
          </a:bodyPr>
          <a:lstStyle/>
          <a:p>
            <a:r>
              <a:rPr lang="tr-TR" b="1"/>
              <a:t>Model Performansının Değerlendirilmesi</a:t>
            </a:r>
            <a:endParaRPr lang="tr-TR"/>
          </a:p>
        </p:txBody>
      </p:sp>
      <p:sp>
        <p:nvSpPr>
          <p:cNvPr id="3" name="İçerik Yer Tutucusu 2">
            <a:extLst>
              <a:ext uri="{FF2B5EF4-FFF2-40B4-BE49-F238E27FC236}">
                <a16:creationId xmlns:a16="http://schemas.microsoft.com/office/drawing/2014/main" id="{2AB6CF89-4063-BAE6-0C69-3217DDF78311}"/>
              </a:ext>
            </a:extLst>
          </p:cNvPr>
          <p:cNvSpPr>
            <a:spLocks noGrp="1"/>
          </p:cNvSpPr>
          <p:nvPr>
            <p:ph idx="1"/>
          </p:nvPr>
        </p:nvSpPr>
        <p:spPr>
          <a:xfrm>
            <a:off x="838200" y="2333297"/>
            <a:ext cx="4619621" cy="3843666"/>
          </a:xfrm>
        </p:spPr>
        <p:txBody>
          <a:bodyPr vert="horz" lIns="91440" tIns="45720" rIns="91440" bIns="45720" rtlCol="0">
            <a:normAutofit/>
          </a:bodyPr>
          <a:lstStyle/>
          <a:p>
            <a:pPr>
              <a:lnSpc>
                <a:spcPct val="90000"/>
              </a:lnSpc>
            </a:pPr>
            <a:r>
              <a:rPr lang="tr-TR" sz="2000" dirty="0" err="1">
                <a:ea typeface="+mn-lt"/>
                <a:cs typeface="+mn-lt"/>
              </a:rPr>
              <a:t>Almanac</a:t>
            </a:r>
            <a:r>
              <a:rPr lang="tr-TR" sz="2000" dirty="0">
                <a:ea typeface="+mn-lt"/>
                <a:cs typeface="+mn-lt"/>
              </a:rPr>
              <a:t> ve benzeri büyük dil modellerinin (</a:t>
            </a:r>
            <a:r>
              <a:rPr lang="tr-TR" sz="2000" dirty="0" err="1">
                <a:ea typeface="+mn-lt"/>
                <a:cs typeface="+mn-lt"/>
              </a:rPr>
              <a:t>LLM'lerin</a:t>
            </a:r>
            <a:r>
              <a:rPr lang="tr-TR" sz="2000" dirty="0">
                <a:ea typeface="+mn-lt"/>
                <a:cs typeface="+mn-lt"/>
              </a:rPr>
              <a:t>) sağlık sektöründeki performansının değerlendirilmesi, bu teknolojilerin klinik uygulamalardaki potansiyelini ortaya koymaktadır. </a:t>
            </a:r>
            <a:endParaRPr lang="tr-TR" sz="2000" dirty="0"/>
          </a:p>
        </p:txBody>
      </p:sp>
      <p:pic>
        <p:nvPicPr>
          <p:cNvPr id="4" name="Resim 3" descr="3D voksende Bar Graph i lilla Arkivvideomateriale (100 % royaltyfritt)  9617807 | Shutterstock">
            <a:extLst>
              <a:ext uri="{FF2B5EF4-FFF2-40B4-BE49-F238E27FC236}">
                <a16:creationId xmlns:a16="http://schemas.microsoft.com/office/drawing/2014/main" id="{8146E857-3A29-168D-F04B-3BE908D6687F}"/>
              </a:ext>
            </a:extLst>
          </p:cNvPr>
          <p:cNvPicPr>
            <a:picLocks noChangeAspect="1"/>
          </p:cNvPicPr>
          <p:nvPr/>
        </p:nvPicPr>
        <p:blipFill rotWithShape="1">
          <a:blip r:embed="rId3"/>
          <a:srcRect l="29315" r="21778"/>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
        <p:nvSpPr>
          <p:cNvPr id="5" name="Metin kutusu 4">
            <a:extLst>
              <a:ext uri="{FF2B5EF4-FFF2-40B4-BE49-F238E27FC236}">
                <a16:creationId xmlns:a16="http://schemas.microsoft.com/office/drawing/2014/main" id="{949F8E8D-9CC0-075B-17E7-3B103EE7FB3D}"/>
              </a:ext>
            </a:extLst>
          </p:cNvPr>
          <p:cNvSpPr txBox="1"/>
          <p:nvPr/>
        </p:nvSpPr>
        <p:spPr>
          <a:xfrm>
            <a:off x="772153" y="6055841"/>
            <a:ext cx="1122628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Aft>
                <a:spcPts val="600"/>
              </a:spcAft>
            </a:pPr>
            <a:r>
              <a:rPr lang="en-US">
                <a:solidFill>
                  <a:schemeClr val="bg1">
                    <a:lumMod val="85000"/>
                  </a:schemeClr>
                </a:solidFill>
              </a:rPr>
              <a:t>** </a:t>
            </a:r>
            <a:r>
              <a:rPr lang="en-US">
                <a:solidFill>
                  <a:srgbClr val="D9D9D9"/>
                </a:solidFill>
                <a:ea typeface="+mn-lt"/>
                <a:cs typeface="+mn-lt"/>
              </a:rPr>
              <a:t>Almanac — Retrieval-Augmented Language Models for Clinical Medicine</a:t>
            </a:r>
            <a:r>
              <a:rPr lang="en-US">
                <a:solidFill>
                  <a:schemeClr val="bg1">
                    <a:lumMod val="85000"/>
                  </a:schemeClr>
                </a:solidFill>
              </a:rPr>
              <a:t> </a:t>
            </a:r>
            <a:r>
              <a:rPr lang="en-US" err="1">
                <a:solidFill>
                  <a:schemeClr val="bg1">
                    <a:lumMod val="85000"/>
                  </a:schemeClr>
                </a:solidFill>
              </a:rPr>
              <a:t>makalesinden</a:t>
            </a:r>
            <a:r>
              <a:rPr lang="en-US">
                <a:solidFill>
                  <a:schemeClr val="bg1">
                    <a:lumMod val="85000"/>
                  </a:schemeClr>
                </a:solidFill>
              </a:rPr>
              <a:t> </a:t>
            </a:r>
            <a:r>
              <a:rPr lang="en-US" err="1">
                <a:solidFill>
                  <a:schemeClr val="bg1">
                    <a:lumMod val="85000"/>
                  </a:schemeClr>
                </a:solidFill>
              </a:rPr>
              <a:t>alındı</a:t>
            </a:r>
            <a:endParaRPr lang="tr-TR">
              <a:solidFill>
                <a:schemeClr val="bg1">
                  <a:lumMod val="85000"/>
                </a:schemeClr>
              </a:solidFill>
            </a:endParaRPr>
          </a:p>
        </p:txBody>
      </p:sp>
    </p:spTree>
    <p:extLst>
      <p:ext uri="{BB962C8B-B14F-4D97-AF65-F5344CB8AC3E}">
        <p14:creationId xmlns:p14="http://schemas.microsoft.com/office/powerpoint/2010/main" val="18701140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Graphic 1">
            <a:extLst>
              <a:ext uri="{FF2B5EF4-FFF2-40B4-BE49-F238E27FC236}">
                <a16:creationId xmlns:a16="http://schemas.microsoft.com/office/drawing/2014/main" id="{0D57E7FA-E8FC-45AC-868F-CDC814493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2599854" y="527562"/>
            <a:ext cx="6992292" cy="5102484"/>
          </a:xfrm>
          <a:custGeom>
            <a:avLst/>
            <a:gdLst/>
            <a:ahLst/>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alpha val="20000"/>
            </a:schemeClr>
          </a:solidFill>
          <a:ln w="32707" cap="flat">
            <a:noFill/>
            <a:prstDash val="solid"/>
            <a:miter/>
          </a:ln>
        </p:spPr>
        <p:txBody>
          <a:bodyPr rtlCol="0" anchor="ctr"/>
          <a:lstStyle/>
          <a:p>
            <a:endParaRPr lang="en-US"/>
          </a:p>
        </p:txBody>
      </p:sp>
      <p:sp useBgFill="1">
        <p:nvSpPr>
          <p:cNvPr id="23" name="Rectangle 22">
            <a:extLst>
              <a:ext uri="{FF2B5EF4-FFF2-40B4-BE49-F238E27FC236}">
                <a16:creationId xmlns:a16="http://schemas.microsoft.com/office/drawing/2014/main" id="{6E2B17B6-CB6E-4E5C-AC3B-18B7C91D80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57F674D0-5816-4E8A-BCEB-6637F2469D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7" name="Freeform: Shape 26">
            <a:extLst>
              <a:ext uri="{FF2B5EF4-FFF2-40B4-BE49-F238E27FC236}">
                <a16:creationId xmlns:a16="http://schemas.microsoft.com/office/drawing/2014/main" id="{FD78F7CD-9EFB-48CC-80BD-85B57EE4DA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7" y="1162050"/>
            <a:ext cx="5470628" cy="4194013"/>
          </a:xfrm>
          <a:custGeom>
            <a:avLst/>
            <a:gdLst>
              <a:gd name="connsiteX0" fmla="*/ 5462602 w 5470628"/>
              <a:gd name="connsiteY0" fmla="*/ 1413608 h 3193741"/>
              <a:gd name="connsiteX1" fmla="*/ 5465724 w 5470628"/>
              <a:gd name="connsiteY1" fmla="*/ 1421881 h 3193741"/>
              <a:gd name="connsiteX2" fmla="*/ 5465025 w 5470628"/>
              <a:gd name="connsiteY2" fmla="*/ 1466556 h 3193741"/>
              <a:gd name="connsiteX3" fmla="*/ 5463208 w 5470628"/>
              <a:gd name="connsiteY3" fmla="*/ 1466226 h 3193741"/>
              <a:gd name="connsiteX4" fmla="*/ 5463242 w 5470628"/>
              <a:gd name="connsiteY4" fmla="*/ 1451866 h 3193741"/>
              <a:gd name="connsiteX5" fmla="*/ 5462894 w 5470628"/>
              <a:gd name="connsiteY5" fmla="*/ 1423194 h 3193741"/>
              <a:gd name="connsiteX6" fmla="*/ 5461417 w 5470628"/>
              <a:gd name="connsiteY6" fmla="*/ 1391849 h 3193741"/>
              <a:gd name="connsiteX7" fmla="*/ 5462246 w 5470628"/>
              <a:gd name="connsiteY7" fmla="*/ 1401944 h 3193741"/>
              <a:gd name="connsiteX8" fmla="*/ 5462602 w 5470628"/>
              <a:gd name="connsiteY8" fmla="*/ 1413608 h 3193741"/>
              <a:gd name="connsiteX9" fmla="*/ 5459078 w 5470628"/>
              <a:gd name="connsiteY9" fmla="*/ 1404268 h 3193741"/>
              <a:gd name="connsiteX10" fmla="*/ 5460137 w 5470628"/>
              <a:gd name="connsiteY10" fmla="*/ 1393780 h 3193741"/>
              <a:gd name="connsiteX11" fmla="*/ 5461417 w 5470628"/>
              <a:gd name="connsiteY11" fmla="*/ 1391849 h 3193741"/>
              <a:gd name="connsiteX12" fmla="*/ 614271 w 5470628"/>
              <a:gd name="connsiteY12" fmla="*/ 1052206 h 3193741"/>
              <a:gd name="connsiteX13" fmla="*/ 611497 w 5470628"/>
              <a:gd name="connsiteY13" fmla="*/ 1055389 h 3193741"/>
              <a:gd name="connsiteX14" fmla="*/ 630277 w 5470628"/>
              <a:gd name="connsiteY14" fmla="*/ 1065215 h 3193741"/>
              <a:gd name="connsiteX15" fmla="*/ 651856 w 5470628"/>
              <a:gd name="connsiteY15" fmla="*/ 1067584 h 3193741"/>
              <a:gd name="connsiteX16" fmla="*/ 614271 w 5470628"/>
              <a:gd name="connsiteY16" fmla="*/ 1052206 h 3193741"/>
              <a:gd name="connsiteX17" fmla="*/ 810628 w 5470628"/>
              <a:gd name="connsiteY17" fmla="*/ 695550 h 3193741"/>
              <a:gd name="connsiteX18" fmla="*/ 1033084 w 5470628"/>
              <a:gd name="connsiteY18" fmla="*/ 791270 h 3193741"/>
              <a:gd name="connsiteX19" fmla="*/ 1036153 w 5470628"/>
              <a:gd name="connsiteY19" fmla="*/ 788050 h 3193741"/>
              <a:gd name="connsiteX20" fmla="*/ 810628 w 5470628"/>
              <a:gd name="connsiteY20" fmla="*/ 695550 h 3193741"/>
              <a:gd name="connsiteX21" fmla="*/ 4850908 w 5470628"/>
              <a:gd name="connsiteY21" fmla="*/ 727 h 3193741"/>
              <a:gd name="connsiteX22" fmla="*/ 4858584 w 5470628"/>
              <a:gd name="connsiteY22" fmla="*/ 13795 h 3193741"/>
              <a:gd name="connsiteX23" fmla="*/ 4843408 w 5470628"/>
              <a:gd name="connsiteY23" fmla="*/ 37224 h 3193741"/>
              <a:gd name="connsiteX24" fmla="*/ 4871062 w 5470628"/>
              <a:gd name="connsiteY24" fmla="*/ 78954 h 3193741"/>
              <a:gd name="connsiteX25" fmla="*/ 4989038 w 5470628"/>
              <a:gd name="connsiteY25" fmla="*/ 66799 h 3193741"/>
              <a:gd name="connsiteX26" fmla="*/ 5002636 w 5470628"/>
              <a:gd name="connsiteY26" fmla="*/ 79388 h 3193741"/>
              <a:gd name="connsiteX27" fmla="*/ 5008332 w 5470628"/>
              <a:gd name="connsiteY27" fmla="*/ 140859 h 3193741"/>
              <a:gd name="connsiteX28" fmla="*/ 5014326 w 5470628"/>
              <a:gd name="connsiteY28" fmla="*/ 155555 h 3193741"/>
              <a:gd name="connsiteX29" fmla="*/ 5030704 w 5470628"/>
              <a:gd name="connsiteY29" fmla="*/ 221190 h 3193741"/>
              <a:gd name="connsiteX30" fmla="*/ 5097262 w 5470628"/>
              <a:gd name="connsiteY30" fmla="*/ 317759 h 3193741"/>
              <a:gd name="connsiteX31" fmla="*/ 5165084 w 5470628"/>
              <a:gd name="connsiteY31" fmla="*/ 373367 h 3193741"/>
              <a:gd name="connsiteX32" fmla="*/ 5174137 w 5470628"/>
              <a:gd name="connsiteY32" fmla="*/ 389353 h 3193741"/>
              <a:gd name="connsiteX33" fmla="*/ 5192507 w 5470628"/>
              <a:gd name="connsiteY33" fmla="*/ 453561 h 3193741"/>
              <a:gd name="connsiteX34" fmla="*/ 5187160 w 5470628"/>
              <a:gd name="connsiteY34" fmla="*/ 467732 h 3193741"/>
              <a:gd name="connsiteX35" fmla="*/ 5160106 w 5470628"/>
              <a:gd name="connsiteY35" fmla="*/ 486904 h 3193741"/>
              <a:gd name="connsiteX36" fmla="*/ 5138948 w 5470628"/>
              <a:gd name="connsiteY36" fmla="*/ 528614 h 3193741"/>
              <a:gd name="connsiteX37" fmla="*/ 5097016 w 5470628"/>
              <a:gd name="connsiteY37" fmla="*/ 589923 h 3193741"/>
              <a:gd name="connsiteX38" fmla="*/ 5075869 w 5470628"/>
              <a:gd name="connsiteY38" fmla="*/ 608381 h 3193741"/>
              <a:gd name="connsiteX39" fmla="*/ 5093172 w 5470628"/>
              <a:gd name="connsiteY39" fmla="*/ 618385 h 3193741"/>
              <a:gd name="connsiteX40" fmla="*/ 5153518 w 5470628"/>
              <a:gd name="connsiteY40" fmla="*/ 687474 h 3193741"/>
              <a:gd name="connsiteX41" fmla="*/ 5074984 w 5470628"/>
              <a:gd name="connsiteY41" fmla="*/ 776941 h 3193741"/>
              <a:gd name="connsiteX42" fmla="*/ 5033348 w 5470628"/>
              <a:gd name="connsiteY42" fmla="*/ 805473 h 3193741"/>
              <a:gd name="connsiteX43" fmla="*/ 5116847 w 5470628"/>
              <a:gd name="connsiteY43" fmla="*/ 803426 h 3193741"/>
              <a:gd name="connsiteX44" fmla="*/ 5147902 w 5470628"/>
              <a:gd name="connsiteY44" fmla="*/ 833118 h 3193741"/>
              <a:gd name="connsiteX45" fmla="*/ 5161665 w 5470628"/>
              <a:gd name="connsiteY45" fmla="*/ 848297 h 3193741"/>
              <a:gd name="connsiteX46" fmla="*/ 5246520 w 5470628"/>
              <a:gd name="connsiteY46" fmla="*/ 942412 h 3193741"/>
              <a:gd name="connsiteX47" fmla="*/ 5235368 w 5470628"/>
              <a:gd name="connsiteY47" fmla="*/ 972946 h 3193741"/>
              <a:gd name="connsiteX48" fmla="*/ 5113739 w 5470628"/>
              <a:gd name="connsiteY48" fmla="*/ 1128845 h 3193741"/>
              <a:gd name="connsiteX49" fmla="*/ 5255034 w 5470628"/>
              <a:gd name="connsiteY49" fmla="*/ 1151117 h 3193741"/>
              <a:gd name="connsiteX50" fmla="*/ 5267513 w 5470628"/>
              <a:gd name="connsiteY50" fmla="*/ 1216275 h 3193741"/>
              <a:gd name="connsiteX51" fmla="*/ 5343113 w 5470628"/>
              <a:gd name="connsiteY51" fmla="*/ 1281854 h 3193741"/>
              <a:gd name="connsiteX52" fmla="*/ 5452014 w 5470628"/>
              <a:gd name="connsiteY52" fmla="*/ 1385543 h 3193741"/>
              <a:gd name="connsiteX53" fmla="*/ 5459078 w 5470628"/>
              <a:gd name="connsiteY53" fmla="*/ 1404268 h 3193741"/>
              <a:gd name="connsiteX54" fmla="*/ 5458838 w 5470628"/>
              <a:gd name="connsiteY54" fmla="*/ 1406644 h 3193741"/>
              <a:gd name="connsiteX55" fmla="*/ 5455752 w 5470628"/>
              <a:gd name="connsiteY55" fmla="*/ 1450751 h 3193741"/>
              <a:gd name="connsiteX56" fmla="*/ 5454594 w 5470628"/>
              <a:gd name="connsiteY56" fmla="*/ 1464662 h 3193741"/>
              <a:gd name="connsiteX57" fmla="*/ 5447215 w 5470628"/>
              <a:gd name="connsiteY57" fmla="*/ 1463321 h 3193741"/>
              <a:gd name="connsiteX58" fmla="*/ 5433934 w 5470628"/>
              <a:gd name="connsiteY58" fmla="*/ 1458428 h 3193741"/>
              <a:gd name="connsiteX59" fmla="*/ 5424276 w 5470628"/>
              <a:gd name="connsiteY59" fmla="*/ 1477014 h 3193741"/>
              <a:gd name="connsiteX60" fmla="*/ 5444628 w 5470628"/>
              <a:gd name="connsiteY60" fmla="*/ 1511562 h 3193741"/>
              <a:gd name="connsiteX61" fmla="*/ 5453752 w 5470628"/>
              <a:gd name="connsiteY61" fmla="*/ 1474786 h 3193741"/>
              <a:gd name="connsiteX62" fmla="*/ 5454594 w 5470628"/>
              <a:gd name="connsiteY62" fmla="*/ 1464662 h 3193741"/>
              <a:gd name="connsiteX63" fmla="*/ 5463208 w 5470628"/>
              <a:gd name="connsiteY63" fmla="*/ 1466226 h 3193741"/>
              <a:gd name="connsiteX64" fmla="*/ 5463164 w 5470628"/>
              <a:gd name="connsiteY64" fmla="*/ 1484226 h 3193741"/>
              <a:gd name="connsiteX65" fmla="*/ 5456160 w 5470628"/>
              <a:gd name="connsiteY65" fmla="*/ 1575885 h 3193741"/>
              <a:gd name="connsiteX66" fmla="*/ 5345636 w 5470628"/>
              <a:gd name="connsiteY66" fmla="*/ 1714543 h 3193741"/>
              <a:gd name="connsiteX67" fmla="*/ 5251319 w 5470628"/>
              <a:gd name="connsiteY67" fmla="*/ 1775792 h 3193741"/>
              <a:gd name="connsiteX68" fmla="*/ 5043512 w 5470628"/>
              <a:gd name="connsiteY68" fmla="*/ 2027305 h 3193741"/>
              <a:gd name="connsiteX69" fmla="*/ 4978144 w 5470628"/>
              <a:gd name="connsiteY69" fmla="*/ 2108535 h 3193741"/>
              <a:gd name="connsiteX70" fmla="*/ 5031476 w 5470628"/>
              <a:gd name="connsiteY70" fmla="*/ 2128173 h 3193741"/>
              <a:gd name="connsiteX71" fmla="*/ 4937389 w 5470628"/>
              <a:gd name="connsiteY71" fmla="*/ 2216441 h 3193741"/>
              <a:gd name="connsiteX72" fmla="*/ 4826122 w 5470628"/>
              <a:gd name="connsiteY72" fmla="*/ 2315331 h 3193741"/>
              <a:gd name="connsiteX73" fmla="*/ 2544647 w 5470628"/>
              <a:gd name="connsiteY73" fmla="*/ 3190975 h 3193741"/>
              <a:gd name="connsiteX74" fmla="*/ 1328257 w 5470628"/>
              <a:gd name="connsiteY74" fmla="*/ 3153006 h 3193741"/>
              <a:gd name="connsiteX75" fmla="*/ 977943 w 5470628"/>
              <a:gd name="connsiteY75" fmla="*/ 3082502 h 3193741"/>
              <a:gd name="connsiteX76" fmla="*/ 854473 w 5470628"/>
              <a:gd name="connsiteY76" fmla="*/ 2994250 h 3193741"/>
              <a:gd name="connsiteX77" fmla="*/ 811593 w 5470628"/>
              <a:gd name="connsiteY77" fmla="*/ 2970498 h 3193741"/>
              <a:gd name="connsiteX78" fmla="*/ 707024 w 5470628"/>
              <a:gd name="connsiteY78" fmla="*/ 2945439 h 3193741"/>
              <a:gd name="connsiteX79" fmla="*/ 523487 w 5470628"/>
              <a:gd name="connsiteY79" fmla="*/ 2886053 h 3193741"/>
              <a:gd name="connsiteX80" fmla="*/ 587884 w 5470628"/>
              <a:gd name="connsiteY80" fmla="*/ 2859746 h 3193741"/>
              <a:gd name="connsiteX81" fmla="*/ 779426 w 5470628"/>
              <a:gd name="connsiteY81" fmla="*/ 2885897 h 3193741"/>
              <a:gd name="connsiteX82" fmla="*/ 917288 w 5470628"/>
              <a:gd name="connsiteY82" fmla="*/ 2882248 h 3193741"/>
              <a:gd name="connsiteX83" fmla="*/ 718684 w 5470628"/>
              <a:gd name="connsiteY83" fmla="*/ 2819941 h 3193741"/>
              <a:gd name="connsiteX84" fmla="*/ 524650 w 5470628"/>
              <a:gd name="connsiteY84" fmla="*/ 2731220 h 3193741"/>
              <a:gd name="connsiteX85" fmla="*/ 670138 w 5470628"/>
              <a:gd name="connsiteY85" fmla="*/ 2735189 h 3193741"/>
              <a:gd name="connsiteX86" fmla="*/ 675382 w 5470628"/>
              <a:gd name="connsiteY86" fmla="*/ 2719369 h 3193741"/>
              <a:gd name="connsiteX87" fmla="*/ 542021 w 5470628"/>
              <a:gd name="connsiteY87" fmla="*/ 2601946 h 3193741"/>
              <a:gd name="connsiteX88" fmla="*/ 476895 w 5470628"/>
              <a:gd name="connsiteY88" fmla="*/ 2555976 h 3193741"/>
              <a:gd name="connsiteX89" fmla="*/ 188751 w 5470628"/>
              <a:gd name="connsiteY89" fmla="*/ 2428830 h 3193741"/>
              <a:gd name="connsiteX90" fmla="*/ 456762 w 5470628"/>
              <a:gd name="connsiteY90" fmla="*/ 2468731 h 3193741"/>
              <a:gd name="connsiteX91" fmla="*/ 174514 w 5470628"/>
              <a:gd name="connsiteY91" fmla="*/ 2345378 h 3193741"/>
              <a:gd name="connsiteX92" fmla="*/ 38827 w 5470628"/>
              <a:gd name="connsiteY92" fmla="*/ 2303685 h 3193741"/>
              <a:gd name="connsiteX93" fmla="*/ 3281 w 5470628"/>
              <a:gd name="connsiteY93" fmla="*/ 2273587 h 3193741"/>
              <a:gd name="connsiteX94" fmla="*/ 61590 w 5470628"/>
              <a:gd name="connsiteY94" fmla="*/ 2259170 h 3193741"/>
              <a:gd name="connsiteX95" fmla="*/ 242291 w 5470628"/>
              <a:gd name="connsiteY95" fmla="*/ 2250569 h 3193741"/>
              <a:gd name="connsiteX96" fmla="*/ 13205 w 5470628"/>
              <a:gd name="connsiteY96" fmla="*/ 2172263 h 3193741"/>
              <a:gd name="connsiteX97" fmla="*/ 180810 w 5470628"/>
              <a:gd name="connsiteY97" fmla="*/ 2168333 h 3193741"/>
              <a:gd name="connsiteX98" fmla="*/ 226020 w 5470628"/>
              <a:gd name="connsiteY98" fmla="*/ 2121100 h 3193741"/>
              <a:gd name="connsiteX99" fmla="*/ 299145 w 5470628"/>
              <a:gd name="connsiteY99" fmla="*/ 2044862 h 3193741"/>
              <a:gd name="connsiteX100" fmla="*/ 350236 w 5470628"/>
              <a:gd name="connsiteY100" fmla="*/ 2001187 h 3193741"/>
              <a:gd name="connsiteX101" fmla="*/ 365223 w 5470628"/>
              <a:gd name="connsiteY101" fmla="*/ 1881218 h 3193741"/>
              <a:gd name="connsiteX102" fmla="*/ 310707 w 5470628"/>
              <a:gd name="connsiteY102" fmla="*/ 1758752 h 3193741"/>
              <a:gd name="connsiteX103" fmla="*/ 181659 w 5470628"/>
              <a:gd name="connsiteY103" fmla="*/ 1709137 h 3193741"/>
              <a:gd name="connsiteX104" fmla="*/ 213063 w 5470628"/>
              <a:gd name="connsiteY104" fmla="*/ 1632021 h 3193741"/>
              <a:gd name="connsiteX105" fmla="*/ 481390 w 5470628"/>
              <a:gd name="connsiteY105" fmla="*/ 1644125 h 3193741"/>
              <a:gd name="connsiteX106" fmla="*/ 68930 w 5470628"/>
              <a:gd name="connsiteY106" fmla="*/ 1457537 h 3193741"/>
              <a:gd name="connsiteX107" fmla="*/ 135138 w 5470628"/>
              <a:gd name="connsiteY107" fmla="*/ 1440976 h 3193741"/>
              <a:gd name="connsiteX108" fmla="*/ 131611 w 5470628"/>
              <a:gd name="connsiteY108" fmla="*/ 1427642 h 3193741"/>
              <a:gd name="connsiteX109" fmla="*/ 130443 w 5470628"/>
              <a:gd name="connsiteY109" fmla="*/ 1343795 h 3193741"/>
              <a:gd name="connsiteX110" fmla="*/ 138930 w 5470628"/>
              <a:gd name="connsiteY110" fmla="*/ 1304094 h 3193741"/>
              <a:gd name="connsiteX111" fmla="*/ 118409 w 5470628"/>
              <a:gd name="connsiteY111" fmla="*/ 1262212 h 3193741"/>
              <a:gd name="connsiteX112" fmla="*/ 421410 w 5470628"/>
              <a:gd name="connsiteY112" fmla="*/ 1304757 h 3193741"/>
              <a:gd name="connsiteX113" fmla="*/ 655702 w 5470628"/>
              <a:gd name="connsiteY113" fmla="*/ 1291801 h 3193741"/>
              <a:gd name="connsiteX114" fmla="*/ 648299 w 5470628"/>
              <a:gd name="connsiteY114" fmla="*/ 1287715 h 3193741"/>
              <a:gd name="connsiteX115" fmla="*/ 531027 w 5470628"/>
              <a:gd name="connsiteY115" fmla="*/ 1193967 h 3193741"/>
              <a:gd name="connsiteX116" fmla="*/ 526433 w 5470628"/>
              <a:gd name="connsiteY116" fmla="*/ 1191913 h 3193741"/>
              <a:gd name="connsiteX117" fmla="*/ 504666 w 5470628"/>
              <a:gd name="connsiteY117" fmla="*/ 1177230 h 3193741"/>
              <a:gd name="connsiteX118" fmla="*/ 482307 w 5470628"/>
              <a:gd name="connsiteY118" fmla="*/ 1162618 h 3193741"/>
              <a:gd name="connsiteX119" fmla="*/ 479029 w 5470628"/>
              <a:gd name="connsiteY119" fmla="*/ 1162540 h 3193741"/>
              <a:gd name="connsiteX120" fmla="*/ 447663 w 5470628"/>
              <a:gd name="connsiteY120" fmla="*/ 1132649 h 3193741"/>
              <a:gd name="connsiteX121" fmla="*/ 438547 w 5470628"/>
              <a:gd name="connsiteY121" fmla="*/ 1110977 h 3193741"/>
              <a:gd name="connsiteX122" fmla="*/ 405343 w 5470628"/>
              <a:gd name="connsiteY122" fmla="*/ 1089612 h 3193741"/>
              <a:gd name="connsiteX123" fmla="*/ 371373 w 5470628"/>
              <a:gd name="connsiteY123" fmla="*/ 1070238 h 3193741"/>
              <a:gd name="connsiteX124" fmla="*/ 290358 w 5470628"/>
              <a:gd name="connsiteY124" fmla="*/ 1059884 h 3193741"/>
              <a:gd name="connsiteX125" fmla="*/ 235140 w 5470628"/>
              <a:gd name="connsiteY125" fmla="*/ 1029322 h 3193741"/>
              <a:gd name="connsiteX126" fmla="*/ 300494 w 5470628"/>
              <a:gd name="connsiteY126" fmla="*/ 1032083 h 3193741"/>
              <a:gd name="connsiteX127" fmla="*/ 239661 w 5470628"/>
              <a:gd name="connsiteY127" fmla="*/ 997457 h 3193741"/>
              <a:gd name="connsiteX128" fmla="*/ 204788 w 5470628"/>
              <a:gd name="connsiteY128" fmla="*/ 959211 h 3193741"/>
              <a:gd name="connsiteX129" fmla="*/ 207583 w 5470628"/>
              <a:gd name="connsiteY129" fmla="*/ 947009 h 3193741"/>
              <a:gd name="connsiteX130" fmla="*/ 223061 w 5470628"/>
              <a:gd name="connsiteY130" fmla="*/ 947033 h 3193741"/>
              <a:gd name="connsiteX131" fmla="*/ 280015 w 5470628"/>
              <a:gd name="connsiteY131" fmla="*/ 972164 h 3193741"/>
              <a:gd name="connsiteX132" fmla="*/ 353948 w 5470628"/>
              <a:gd name="connsiteY132" fmla="*/ 1006865 h 3193741"/>
              <a:gd name="connsiteX133" fmla="*/ 240466 w 5470628"/>
              <a:gd name="connsiteY133" fmla="*/ 939943 h 3193741"/>
              <a:gd name="connsiteX134" fmla="*/ 158812 w 5470628"/>
              <a:gd name="connsiteY134" fmla="*/ 891467 h 3193741"/>
              <a:gd name="connsiteX135" fmla="*/ 139551 w 5470628"/>
              <a:gd name="connsiteY135" fmla="*/ 855364 h 3193741"/>
              <a:gd name="connsiteX136" fmla="*/ 145731 w 5470628"/>
              <a:gd name="connsiteY136" fmla="*/ 844888 h 3193741"/>
              <a:gd name="connsiteX137" fmla="*/ 158154 w 5470628"/>
              <a:gd name="connsiteY137" fmla="*/ 848366 h 3193741"/>
              <a:gd name="connsiteX138" fmla="*/ 169370 w 5470628"/>
              <a:gd name="connsiteY138" fmla="*/ 856260 h 3193741"/>
              <a:gd name="connsiteX139" fmla="*/ 288295 w 5470628"/>
              <a:gd name="connsiteY139" fmla="*/ 915169 h 3193741"/>
              <a:gd name="connsiteX140" fmla="*/ 462694 w 5470628"/>
              <a:gd name="connsiteY140" fmla="*/ 994643 h 3193741"/>
              <a:gd name="connsiteX141" fmla="*/ 531910 w 5470628"/>
              <a:gd name="connsiteY141" fmla="*/ 1006664 h 3193741"/>
              <a:gd name="connsiteX142" fmla="*/ 333940 w 5470628"/>
              <a:gd name="connsiteY142" fmla="*/ 893507 h 3193741"/>
              <a:gd name="connsiteX143" fmla="*/ 181443 w 5470628"/>
              <a:gd name="connsiteY143" fmla="*/ 746608 h 3193741"/>
              <a:gd name="connsiteX144" fmla="*/ 162678 w 5470628"/>
              <a:gd name="connsiteY144" fmla="*/ 737018 h 3193741"/>
              <a:gd name="connsiteX145" fmla="*/ 156307 w 5470628"/>
              <a:gd name="connsiteY145" fmla="*/ 730435 h 3193741"/>
              <a:gd name="connsiteX146" fmla="*/ 117227 w 5470628"/>
              <a:gd name="connsiteY146" fmla="*/ 677515 h 3193741"/>
              <a:gd name="connsiteX147" fmla="*/ 113655 w 5470628"/>
              <a:gd name="connsiteY147" fmla="*/ 663474 h 3193741"/>
              <a:gd name="connsiteX148" fmla="*/ 115226 w 5470628"/>
              <a:gd name="connsiteY148" fmla="*/ 636712 h 3193741"/>
              <a:gd name="connsiteX149" fmla="*/ 105067 w 5470628"/>
              <a:gd name="connsiteY149" fmla="*/ 622046 h 3193741"/>
              <a:gd name="connsiteX150" fmla="*/ 104113 w 5470628"/>
              <a:gd name="connsiteY150" fmla="*/ 611722 h 3193741"/>
              <a:gd name="connsiteX151" fmla="*/ 118895 w 5470628"/>
              <a:gd name="connsiteY151" fmla="*/ 610169 h 3193741"/>
              <a:gd name="connsiteX152" fmla="*/ 163095 w 5470628"/>
              <a:gd name="connsiteY152" fmla="*/ 640642 h 3193741"/>
              <a:gd name="connsiteX153" fmla="*/ 185766 w 5470628"/>
              <a:gd name="connsiteY153" fmla="*/ 641454 h 3193741"/>
              <a:gd name="connsiteX154" fmla="*/ 212892 w 5470628"/>
              <a:gd name="connsiteY154" fmla="*/ 637457 h 3193741"/>
              <a:gd name="connsiteX155" fmla="*/ 223932 w 5470628"/>
              <a:gd name="connsiteY155" fmla="*/ 647271 h 3193741"/>
              <a:gd name="connsiteX156" fmla="*/ 287167 w 5470628"/>
              <a:gd name="connsiteY156" fmla="*/ 691571 h 3193741"/>
              <a:gd name="connsiteX157" fmla="*/ 330380 w 5470628"/>
              <a:gd name="connsiteY157" fmla="*/ 692506 h 3193741"/>
              <a:gd name="connsiteX158" fmla="*/ 296172 w 5470628"/>
              <a:gd name="connsiteY158" fmla="*/ 688108 h 3193741"/>
              <a:gd name="connsiteX159" fmla="*/ 286974 w 5470628"/>
              <a:gd name="connsiteY159" fmla="*/ 674512 h 3193741"/>
              <a:gd name="connsiteX160" fmla="*/ 286166 w 5470628"/>
              <a:gd name="connsiteY160" fmla="*/ 661798 h 3193741"/>
              <a:gd name="connsiteX161" fmla="*/ 236268 w 5470628"/>
              <a:gd name="connsiteY161" fmla="*/ 635338 h 3193741"/>
              <a:gd name="connsiteX162" fmla="*/ 231734 w 5470628"/>
              <a:gd name="connsiteY162" fmla="*/ 634225 h 3193741"/>
              <a:gd name="connsiteX163" fmla="*/ 221253 w 5470628"/>
              <a:gd name="connsiteY163" fmla="*/ 623870 h 3193741"/>
              <a:gd name="connsiteX164" fmla="*/ 237564 w 5470628"/>
              <a:gd name="connsiteY164" fmla="*/ 613590 h 3193741"/>
              <a:gd name="connsiteX165" fmla="*/ 282259 w 5470628"/>
              <a:gd name="connsiteY165" fmla="*/ 619091 h 3193741"/>
              <a:gd name="connsiteX166" fmla="*/ 370630 w 5470628"/>
              <a:gd name="connsiteY166" fmla="*/ 665566 h 3193741"/>
              <a:gd name="connsiteX167" fmla="*/ 498017 w 5470628"/>
              <a:gd name="connsiteY167" fmla="*/ 740532 h 3193741"/>
              <a:gd name="connsiteX168" fmla="*/ 918036 w 5470628"/>
              <a:gd name="connsiteY168" fmla="*/ 924307 h 3193741"/>
              <a:gd name="connsiteX169" fmla="*/ 1079304 w 5470628"/>
              <a:gd name="connsiteY169" fmla="*/ 984494 h 3193741"/>
              <a:gd name="connsiteX170" fmla="*/ 1079935 w 5470628"/>
              <a:gd name="connsiteY170" fmla="*/ 980383 h 3193741"/>
              <a:gd name="connsiteX171" fmla="*/ 1079695 w 5470628"/>
              <a:gd name="connsiteY171" fmla="*/ 976616 h 3193741"/>
              <a:gd name="connsiteX172" fmla="*/ 966178 w 5470628"/>
              <a:gd name="connsiteY172" fmla="*/ 937219 h 3193741"/>
              <a:gd name="connsiteX173" fmla="*/ 720106 w 5470628"/>
              <a:gd name="connsiteY173" fmla="*/ 807112 h 3193741"/>
              <a:gd name="connsiteX174" fmla="*/ 698823 w 5470628"/>
              <a:gd name="connsiteY174" fmla="*/ 804708 h 3193741"/>
              <a:gd name="connsiteX175" fmla="*/ 664513 w 5470628"/>
              <a:gd name="connsiteY175" fmla="*/ 784663 h 3193741"/>
              <a:gd name="connsiteX176" fmla="*/ 660380 w 5470628"/>
              <a:gd name="connsiteY176" fmla="*/ 771165 h 3193741"/>
              <a:gd name="connsiteX177" fmla="*/ 584959 w 5470628"/>
              <a:gd name="connsiteY177" fmla="*/ 722409 h 3193741"/>
              <a:gd name="connsiteX178" fmla="*/ 435649 w 5470628"/>
              <a:gd name="connsiteY178" fmla="*/ 639659 h 3193741"/>
              <a:gd name="connsiteX179" fmla="*/ 404944 w 5470628"/>
              <a:gd name="connsiteY179" fmla="*/ 606128 h 3193741"/>
              <a:gd name="connsiteX180" fmla="*/ 408476 w 5470628"/>
              <a:gd name="connsiteY180" fmla="*/ 591466 h 3193741"/>
              <a:gd name="connsiteX181" fmla="*/ 425225 w 5470628"/>
              <a:gd name="connsiteY181" fmla="*/ 592759 h 3193741"/>
              <a:gd name="connsiteX182" fmla="*/ 487115 w 5470628"/>
              <a:gd name="connsiteY182" fmla="*/ 620614 h 3193741"/>
              <a:gd name="connsiteX183" fmla="*/ 550277 w 5470628"/>
              <a:gd name="connsiteY183" fmla="*/ 649738 h 3193741"/>
              <a:gd name="connsiteX184" fmla="*/ 544421 w 5470628"/>
              <a:gd name="connsiteY184" fmla="*/ 641907 h 3193741"/>
              <a:gd name="connsiteX185" fmla="*/ 431905 w 5470628"/>
              <a:gd name="connsiteY185" fmla="*/ 580799 h 3193741"/>
              <a:gd name="connsiteX186" fmla="*/ 351177 w 5470628"/>
              <a:gd name="connsiteY186" fmla="*/ 528177 h 3193741"/>
              <a:gd name="connsiteX187" fmla="*/ 339749 w 5470628"/>
              <a:gd name="connsiteY187" fmla="*/ 498244 h 3193741"/>
              <a:gd name="connsiteX188" fmla="*/ 346313 w 5470628"/>
              <a:gd name="connsiteY188" fmla="*/ 489145 h 3193741"/>
              <a:gd name="connsiteX189" fmla="*/ 356579 w 5470628"/>
              <a:gd name="connsiteY189" fmla="*/ 491460 h 3193741"/>
              <a:gd name="connsiteX190" fmla="*/ 371505 w 5470628"/>
              <a:gd name="connsiteY190" fmla="*/ 501516 h 3193741"/>
              <a:gd name="connsiteX191" fmla="*/ 476275 w 5470628"/>
              <a:gd name="connsiteY191" fmla="*/ 553122 h 3193741"/>
              <a:gd name="connsiteX192" fmla="*/ 649952 w 5470628"/>
              <a:gd name="connsiteY192" fmla="*/ 635294 h 3193741"/>
              <a:gd name="connsiteX193" fmla="*/ 727161 w 5470628"/>
              <a:gd name="connsiteY193" fmla="*/ 651328 h 3193741"/>
              <a:gd name="connsiteX194" fmla="*/ 722417 w 5470628"/>
              <a:gd name="connsiteY194" fmla="*/ 646921 h 3193741"/>
              <a:gd name="connsiteX195" fmla="*/ 546079 w 5470628"/>
              <a:gd name="connsiteY195" fmla="*/ 546328 h 3193741"/>
              <a:gd name="connsiteX196" fmla="*/ 378182 w 5470628"/>
              <a:gd name="connsiteY196" fmla="*/ 386585 h 3193741"/>
              <a:gd name="connsiteX197" fmla="*/ 370158 w 5470628"/>
              <a:gd name="connsiteY197" fmla="*/ 382100 h 3193741"/>
              <a:gd name="connsiteX198" fmla="*/ 357861 w 5470628"/>
              <a:gd name="connsiteY198" fmla="*/ 371252 h 3193741"/>
              <a:gd name="connsiteX199" fmla="*/ 331313 w 5470628"/>
              <a:gd name="connsiteY199" fmla="*/ 328203 h 3193741"/>
              <a:gd name="connsiteX200" fmla="*/ 319354 w 5470628"/>
              <a:gd name="connsiteY200" fmla="*/ 299282 h 3193741"/>
              <a:gd name="connsiteX201" fmla="*/ 319682 w 5470628"/>
              <a:gd name="connsiteY201" fmla="*/ 285719 h 3193741"/>
              <a:gd name="connsiteX202" fmla="*/ 306391 w 5470628"/>
              <a:gd name="connsiteY202" fmla="*/ 268585 h 3193741"/>
              <a:gd name="connsiteX203" fmla="*/ 303294 w 5470628"/>
              <a:gd name="connsiteY203" fmla="*/ 257334 h 3193741"/>
              <a:gd name="connsiteX204" fmla="*/ 319242 w 5470628"/>
              <a:gd name="connsiteY204" fmla="*/ 255403 h 3193741"/>
              <a:gd name="connsiteX205" fmla="*/ 364093 w 5470628"/>
              <a:gd name="connsiteY205" fmla="*/ 286745 h 3193741"/>
              <a:gd name="connsiteX206" fmla="*/ 385301 w 5470628"/>
              <a:gd name="connsiteY206" fmla="*/ 287973 h 3193741"/>
              <a:gd name="connsiteX207" fmla="*/ 417598 w 5470628"/>
              <a:gd name="connsiteY207" fmla="*/ 285722 h 3193741"/>
              <a:gd name="connsiteX208" fmla="*/ 440155 w 5470628"/>
              <a:gd name="connsiteY208" fmla="*/ 308139 h 3193741"/>
              <a:gd name="connsiteX209" fmla="*/ 534406 w 5470628"/>
              <a:gd name="connsiteY209" fmla="*/ 339430 h 3193741"/>
              <a:gd name="connsiteX210" fmla="*/ 495633 w 5470628"/>
              <a:gd name="connsiteY210" fmla="*/ 333450 h 3193741"/>
              <a:gd name="connsiteX211" fmla="*/ 486289 w 5470628"/>
              <a:gd name="connsiteY211" fmla="*/ 322243 h 3193741"/>
              <a:gd name="connsiteX212" fmla="*/ 484000 w 5470628"/>
              <a:gd name="connsiteY212" fmla="*/ 304964 h 3193741"/>
              <a:gd name="connsiteX213" fmla="*/ 436911 w 5470628"/>
              <a:gd name="connsiteY213" fmla="*/ 280536 h 3193741"/>
              <a:gd name="connsiteX214" fmla="*/ 426865 w 5470628"/>
              <a:gd name="connsiteY214" fmla="*/ 277007 h 3193741"/>
              <a:gd name="connsiteX215" fmla="*/ 420654 w 5470628"/>
              <a:gd name="connsiteY215" fmla="*/ 268269 h 3193741"/>
              <a:gd name="connsiteX216" fmla="*/ 432329 w 5470628"/>
              <a:gd name="connsiteY216" fmla="*/ 259975 h 3193741"/>
              <a:gd name="connsiteX217" fmla="*/ 447672 w 5470628"/>
              <a:gd name="connsiteY217" fmla="*/ 257879 h 3193741"/>
              <a:gd name="connsiteX218" fmla="*/ 502242 w 5470628"/>
              <a:gd name="connsiteY218" fmla="*/ 273572 h 3193741"/>
              <a:gd name="connsiteX219" fmla="*/ 659874 w 5470628"/>
              <a:gd name="connsiteY219" fmla="*/ 365516 h 3193741"/>
              <a:gd name="connsiteX220" fmla="*/ 829177 w 5470628"/>
              <a:gd name="connsiteY220" fmla="*/ 444421 h 3193741"/>
              <a:gd name="connsiteX221" fmla="*/ 1231903 w 5470628"/>
              <a:gd name="connsiteY221" fmla="*/ 613682 h 3193741"/>
              <a:gd name="connsiteX222" fmla="*/ 1911736 w 5470628"/>
              <a:gd name="connsiteY222" fmla="*/ 685084 h 3193741"/>
              <a:gd name="connsiteX223" fmla="*/ 2564313 w 5470628"/>
              <a:gd name="connsiteY223" fmla="*/ 632143 h 3193741"/>
              <a:gd name="connsiteX224" fmla="*/ 2657304 w 5470628"/>
              <a:gd name="connsiteY224" fmla="*/ 624913 h 3193741"/>
              <a:gd name="connsiteX225" fmla="*/ 4235818 w 5470628"/>
              <a:gd name="connsiteY225" fmla="*/ 259339 h 3193741"/>
              <a:gd name="connsiteX226" fmla="*/ 4460331 w 5470628"/>
              <a:gd name="connsiteY226" fmla="*/ 176864 h 3193741"/>
              <a:gd name="connsiteX227" fmla="*/ 4499578 w 5470628"/>
              <a:gd name="connsiteY227" fmla="*/ 186791 h 3193741"/>
              <a:gd name="connsiteX228" fmla="*/ 4514640 w 5470628"/>
              <a:gd name="connsiteY228" fmla="*/ 188841 h 3193741"/>
              <a:gd name="connsiteX229" fmla="*/ 4516523 w 5470628"/>
              <a:gd name="connsiteY229" fmla="*/ 189988 h 3193741"/>
              <a:gd name="connsiteX230" fmla="*/ 4518126 w 5470628"/>
              <a:gd name="connsiteY230" fmla="*/ 189316 h 3193741"/>
              <a:gd name="connsiteX231" fmla="*/ 4514640 w 5470628"/>
              <a:gd name="connsiteY231" fmla="*/ 188841 h 3193741"/>
              <a:gd name="connsiteX232" fmla="*/ 4511569 w 5470628"/>
              <a:gd name="connsiteY232" fmla="*/ 186970 h 3193741"/>
              <a:gd name="connsiteX233" fmla="*/ 4510888 w 5470628"/>
              <a:gd name="connsiteY233" fmla="*/ 180943 h 3193741"/>
              <a:gd name="connsiteX234" fmla="*/ 4531865 w 5470628"/>
              <a:gd name="connsiteY234" fmla="*/ 155151 h 3193741"/>
              <a:gd name="connsiteX235" fmla="*/ 4573441 w 5470628"/>
              <a:gd name="connsiteY235" fmla="*/ 139676 h 3193741"/>
              <a:gd name="connsiteX236" fmla="*/ 4594964 w 5470628"/>
              <a:gd name="connsiteY236" fmla="*/ 145847 h 3193741"/>
              <a:gd name="connsiteX237" fmla="*/ 4623059 w 5470628"/>
              <a:gd name="connsiteY237" fmla="*/ 152410 h 3193741"/>
              <a:gd name="connsiteX238" fmla="*/ 4748356 w 5470628"/>
              <a:gd name="connsiteY238" fmla="*/ 68192 h 3193741"/>
              <a:gd name="connsiteX239" fmla="*/ 4833812 w 5470628"/>
              <a:gd name="connsiteY239" fmla="*/ 8017 h 3193741"/>
              <a:gd name="connsiteX240" fmla="*/ 4850908 w 5470628"/>
              <a:gd name="connsiteY240" fmla="*/ 727 h 3193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Lst>
            <a:rect l="l" t="t" r="r" b="b"/>
            <a:pathLst>
              <a:path w="5470628" h="3193741">
                <a:moveTo>
                  <a:pt x="5462602" y="1413608"/>
                </a:moveTo>
                <a:lnTo>
                  <a:pt x="5465724" y="1421881"/>
                </a:lnTo>
                <a:cubicBezTo>
                  <a:pt x="5472118" y="1444281"/>
                  <a:pt x="5472640" y="1461744"/>
                  <a:pt x="5465025" y="1466556"/>
                </a:cubicBezTo>
                <a:lnTo>
                  <a:pt x="5463208" y="1466226"/>
                </a:lnTo>
                <a:lnTo>
                  <a:pt x="5463242" y="1451866"/>
                </a:lnTo>
                <a:cubicBezTo>
                  <a:pt x="5463190" y="1441487"/>
                  <a:pt x="5463068" y="1431722"/>
                  <a:pt x="5462894" y="1423194"/>
                </a:cubicBezTo>
                <a:close/>
                <a:moveTo>
                  <a:pt x="5461417" y="1391849"/>
                </a:moveTo>
                <a:cubicBezTo>
                  <a:pt x="5461710" y="1392940"/>
                  <a:pt x="5461992" y="1396513"/>
                  <a:pt x="5462246" y="1401944"/>
                </a:cubicBezTo>
                <a:lnTo>
                  <a:pt x="5462602" y="1413608"/>
                </a:lnTo>
                <a:lnTo>
                  <a:pt x="5459078" y="1404268"/>
                </a:lnTo>
                <a:lnTo>
                  <a:pt x="5460137" y="1393780"/>
                </a:lnTo>
                <a:cubicBezTo>
                  <a:pt x="5460561" y="1391114"/>
                  <a:pt x="5460982" y="1390270"/>
                  <a:pt x="5461417" y="1391849"/>
                </a:cubicBezTo>
                <a:close/>
                <a:moveTo>
                  <a:pt x="614271" y="1052206"/>
                </a:moveTo>
                <a:cubicBezTo>
                  <a:pt x="613444" y="1053256"/>
                  <a:pt x="612323" y="1054339"/>
                  <a:pt x="611497" y="1055389"/>
                </a:cubicBezTo>
                <a:cubicBezTo>
                  <a:pt x="617673" y="1058912"/>
                  <a:pt x="624115" y="1061928"/>
                  <a:pt x="630277" y="1065215"/>
                </a:cubicBezTo>
                <a:cubicBezTo>
                  <a:pt x="637469" y="1066004"/>
                  <a:pt x="644958" y="1066759"/>
                  <a:pt x="651856" y="1067584"/>
                </a:cubicBezTo>
                <a:cubicBezTo>
                  <a:pt x="639327" y="1062458"/>
                  <a:pt x="626799" y="1057332"/>
                  <a:pt x="614271" y="1052206"/>
                </a:cubicBezTo>
                <a:close/>
                <a:moveTo>
                  <a:pt x="810628" y="695550"/>
                </a:moveTo>
                <a:cubicBezTo>
                  <a:pt x="873537" y="739416"/>
                  <a:pt x="951215" y="767494"/>
                  <a:pt x="1033084" y="791270"/>
                </a:cubicBezTo>
                <a:cubicBezTo>
                  <a:pt x="1034205" y="790184"/>
                  <a:pt x="1035031" y="789136"/>
                  <a:pt x="1036153" y="788050"/>
                </a:cubicBezTo>
                <a:cubicBezTo>
                  <a:pt x="960983" y="757296"/>
                  <a:pt x="885798" y="726306"/>
                  <a:pt x="810628" y="695550"/>
                </a:cubicBezTo>
                <a:close/>
                <a:moveTo>
                  <a:pt x="4850908" y="727"/>
                </a:moveTo>
                <a:cubicBezTo>
                  <a:pt x="4858191" y="2929"/>
                  <a:pt x="4860543" y="7152"/>
                  <a:pt x="4858584" y="13795"/>
                </a:cubicBezTo>
                <a:cubicBezTo>
                  <a:pt x="4855845" y="22194"/>
                  <a:pt x="4850092" y="30008"/>
                  <a:pt x="4843408" y="37224"/>
                </a:cubicBezTo>
                <a:cubicBezTo>
                  <a:pt x="4812232" y="71132"/>
                  <a:pt x="4827067" y="79774"/>
                  <a:pt x="4871062" y="78954"/>
                </a:cubicBezTo>
                <a:cubicBezTo>
                  <a:pt x="4910302" y="78234"/>
                  <a:pt x="4949507" y="72299"/>
                  <a:pt x="4989038" y="66799"/>
                </a:cubicBezTo>
                <a:cubicBezTo>
                  <a:pt x="5008500" y="63967"/>
                  <a:pt x="5009491" y="65509"/>
                  <a:pt x="5002636" y="79388"/>
                </a:cubicBezTo>
                <a:cubicBezTo>
                  <a:pt x="4991594" y="102315"/>
                  <a:pt x="4990844" y="123285"/>
                  <a:pt x="5008332" y="140859"/>
                </a:cubicBezTo>
                <a:cubicBezTo>
                  <a:pt x="5012456" y="144868"/>
                  <a:pt x="5015428" y="149491"/>
                  <a:pt x="5014326" y="155555"/>
                </a:cubicBezTo>
                <a:cubicBezTo>
                  <a:pt x="5009356" y="180357"/>
                  <a:pt x="5019874" y="200674"/>
                  <a:pt x="5030704" y="221190"/>
                </a:cubicBezTo>
                <a:cubicBezTo>
                  <a:pt x="5048958" y="255517"/>
                  <a:pt x="5072099" y="287116"/>
                  <a:pt x="5097262" y="317759"/>
                </a:cubicBezTo>
                <a:cubicBezTo>
                  <a:pt x="5115004" y="339336"/>
                  <a:pt x="5126222" y="365974"/>
                  <a:pt x="5165084" y="373367"/>
                </a:cubicBezTo>
                <a:cubicBezTo>
                  <a:pt x="5174420" y="375083"/>
                  <a:pt x="5177498" y="381353"/>
                  <a:pt x="5174137" y="389353"/>
                </a:cubicBezTo>
                <a:cubicBezTo>
                  <a:pt x="5163026" y="415847"/>
                  <a:pt x="5172067" y="436343"/>
                  <a:pt x="5192507" y="453561"/>
                </a:cubicBezTo>
                <a:cubicBezTo>
                  <a:pt x="5199734" y="459565"/>
                  <a:pt x="5197020" y="463690"/>
                  <a:pt x="5187160" y="467732"/>
                </a:cubicBezTo>
                <a:cubicBezTo>
                  <a:pt x="5175836" y="472188"/>
                  <a:pt x="5167025" y="478711"/>
                  <a:pt x="5160106" y="486904"/>
                </a:cubicBezTo>
                <a:cubicBezTo>
                  <a:pt x="5148744" y="500143"/>
                  <a:pt x="5143396" y="514315"/>
                  <a:pt x="5138948" y="528614"/>
                </a:cubicBezTo>
                <a:cubicBezTo>
                  <a:pt x="5132042" y="551041"/>
                  <a:pt x="5123894" y="572670"/>
                  <a:pt x="5097016" y="589923"/>
                </a:cubicBezTo>
                <a:cubicBezTo>
                  <a:pt x="5089016" y="595163"/>
                  <a:pt x="5082598" y="601872"/>
                  <a:pt x="5075869" y="608381"/>
                </a:cubicBezTo>
                <a:cubicBezTo>
                  <a:pt x="5078016" y="614052"/>
                  <a:pt x="5083322" y="617918"/>
                  <a:pt x="5093172" y="618385"/>
                </a:cubicBezTo>
                <a:cubicBezTo>
                  <a:pt x="5155867" y="621469"/>
                  <a:pt x="5153088" y="652648"/>
                  <a:pt x="5153518" y="687474"/>
                </a:cubicBezTo>
                <a:cubicBezTo>
                  <a:pt x="5154177" y="730575"/>
                  <a:pt x="5118812" y="754787"/>
                  <a:pt x="5074984" y="776941"/>
                </a:cubicBezTo>
                <a:cubicBezTo>
                  <a:pt x="5059986" y="784451"/>
                  <a:pt x="5038116" y="786863"/>
                  <a:pt x="5033348" y="805473"/>
                </a:cubicBezTo>
                <a:cubicBezTo>
                  <a:pt x="5059529" y="819384"/>
                  <a:pt x="5089376" y="802009"/>
                  <a:pt x="5116847" y="803426"/>
                </a:cubicBezTo>
                <a:cubicBezTo>
                  <a:pt x="5139548" y="804709"/>
                  <a:pt x="5176330" y="798120"/>
                  <a:pt x="5147902" y="833118"/>
                </a:cubicBezTo>
                <a:cubicBezTo>
                  <a:pt x="5139626" y="843373"/>
                  <a:pt x="5150382" y="848714"/>
                  <a:pt x="5161665" y="848297"/>
                </a:cubicBezTo>
                <a:cubicBezTo>
                  <a:pt x="5253064" y="844106"/>
                  <a:pt x="5215170" y="912756"/>
                  <a:pt x="5246520" y="942412"/>
                </a:cubicBezTo>
                <a:cubicBezTo>
                  <a:pt x="5255359" y="950358"/>
                  <a:pt x="5247812" y="967405"/>
                  <a:pt x="5235368" y="972946"/>
                </a:cubicBezTo>
                <a:cubicBezTo>
                  <a:pt x="5156387" y="1008610"/>
                  <a:pt x="5149354" y="1071149"/>
                  <a:pt x="5113739" y="1128845"/>
                </a:cubicBezTo>
                <a:cubicBezTo>
                  <a:pt x="5157305" y="1144685"/>
                  <a:pt x="5208388" y="1143005"/>
                  <a:pt x="5255034" y="1151117"/>
                </a:cubicBezTo>
                <a:cubicBezTo>
                  <a:pt x="5303482" y="1159484"/>
                  <a:pt x="5304156" y="1170079"/>
                  <a:pt x="5267513" y="1216275"/>
                </a:cubicBezTo>
                <a:cubicBezTo>
                  <a:pt x="5370269" y="1212844"/>
                  <a:pt x="5370269" y="1212844"/>
                  <a:pt x="5343113" y="1281854"/>
                </a:cubicBezTo>
                <a:cubicBezTo>
                  <a:pt x="5386272" y="1279593"/>
                  <a:pt x="5428618" y="1334726"/>
                  <a:pt x="5452014" y="1385543"/>
                </a:cubicBezTo>
                <a:lnTo>
                  <a:pt x="5459078" y="1404268"/>
                </a:lnTo>
                <a:lnTo>
                  <a:pt x="5458838" y="1406644"/>
                </a:lnTo>
                <a:cubicBezTo>
                  <a:pt x="5457942" y="1418063"/>
                  <a:pt x="5456960" y="1434367"/>
                  <a:pt x="5455752" y="1450751"/>
                </a:cubicBezTo>
                <a:lnTo>
                  <a:pt x="5454594" y="1464662"/>
                </a:lnTo>
                <a:lnTo>
                  <a:pt x="5447215" y="1463321"/>
                </a:lnTo>
                <a:cubicBezTo>
                  <a:pt x="5441256" y="1459714"/>
                  <a:pt x="5437002" y="1458345"/>
                  <a:pt x="5433934" y="1458428"/>
                </a:cubicBezTo>
                <a:cubicBezTo>
                  <a:pt x="5424728" y="1458676"/>
                  <a:pt x="5426188" y="1471978"/>
                  <a:pt x="5424276" y="1477014"/>
                </a:cubicBezTo>
                <a:cubicBezTo>
                  <a:pt x="5417851" y="1492977"/>
                  <a:pt x="5433852" y="1501241"/>
                  <a:pt x="5444628" y="1511562"/>
                </a:cubicBezTo>
                <a:cubicBezTo>
                  <a:pt x="5448663" y="1515344"/>
                  <a:pt x="5451544" y="1497678"/>
                  <a:pt x="5453752" y="1474786"/>
                </a:cubicBezTo>
                <a:lnTo>
                  <a:pt x="5454594" y="1464662"/>
                </a:lnTo>
                <a:lnTo>
                  <a:pt x="5463208" y="1466226"/>
                </a:lnTo>
                <a:lnTo>
                  <a:pt x="5463164" y="1484226"/>
                </a:lnTo>
                <a:cubicBezTo>
                  <a:pt x="5462722" y="1528173"/>
                  <a:pt x="5460824" y="1571999"/>
                  <a:pt x="5456160" y="1575885"/>
                </a:cubicBezTo>
                <a:cubicBezTo>
                  <a:pt x="5406708" y="1617226"/>
                  <a:pt x="5442751" y="1692579"/>
                  <a:pt x="5345636" y="1714543"/>
                </a:cubicBezTo>
                <a:cubicBezTo>
                  <a:pt x="5301930" y="1724583"/>
                  <a:pt x="5282493" y="1755882"/>
                  <a:pt x="5251319" y="1775792"/>
                </a:cubicBezTo>
                <a:cubicBezTo>
                  <a:pt x="5142610" y="1844714"/>
                  <a:pt x="5072132" y="1925140"/>
                  <a:pt x="5043512" y="2027305"/>
                </a:cubicBezTo>
                <a:cubicBezTo>
                  <a:pt x="5035488" y="2055562"/>
                  <a:pt x="5000258" y="2081893"/>
                  <a:pt x="4978144" y="2108535"/>
                </a:cubicBezTo>
                <a:cubicBezTo>
                  <a:pt x="4990785" y="2124798"/>
                  <a:pt x="5050411" y="2079615"/>
                  <a:pt x="5031476" y="2128173"/>
                </a:cubicBezTo>
                <a:cubicBezTo>
                  <a:pt x="5017138" y="2164787"/>
                  <a:pt x="4975973" y="2191363"/>
                  <a:pt x="4937389" y="2216441"/>
                </a:cubicBezTo>
                <a:cubicBezTo>
                  <a:pt x="4893079" y="2245058"/>
                  <a:pt x="4843760" y="2269776"/>
                  <a:pt x="4826122" y="2315331"/>
                </a:cubicBezTo>
                <a:cubicBezTo>
                  <a:pt x="4822276" y="2325050"/>
                  <a:pt x="3896510" y="3112888"/>
                  <a:pt x="2544647" y="3190975"/>
                </a:cubicBezTo>
                <a:cubicBezTo>
                  <a:pt x="2323734" y="3203734"/>
                  <a:pt x="1445947" y="3169121"/>
                  <a:pt x="1328257" y="3153006"/>
                </a:cubicBezTo>
                <a:cubicBezTo>
                  <a:pt x="1207258" y="3136344"/>
                  <a:pt x="1101756" y="3091943"/>
                  <a:pt x="977943" y="3082502"/>
                </a:cubicBezTo>
                <a:cubicBezTo>
                  <a:pt x="912454" y="3077622"/>
                  <a:pt x="848655" y="3061861"/>
                  <a:pt x="854473" y="2994250"/>
                </a:cubicBezTo>
                <a:cubicBezTo>
                  <a:pt x="856228" y="2975057"/>
                  <a:pt x="838125" y="2961827"/>
                  <a:pt x="811593" y="2970498"/>
                </a:cubicBezTo>
                <a:cubicBezTo>
                  <a:pt x="761454" y="2987010"/>
                  <a:pt x="736680" y="2962489"/>
                  <a:pt x="707024" y="2945439"/>
                </a:cubicBezTo>
                <a:cubicBezTo>
                  <a:pt x="654509" y="2915262"/>
                  <a:pt x="603913" y="2882480"/>
                  <a:pt x="523487" y="2886053"/>
                </a:cubicBezTo>
                <a:cubicBezTo>
                  <a:pt x="537017" y="2855468"/>
                  <a:pt x="563587" y="2856758"/>
                  <a:pt x="587884" y="2859746"/>
                </a:cubicBezTo>
                <a:cubicBezTo>
                  <a:pt x="652090" y="2867866"/>
                  <a:pt x="715235" y="2878012"/>
                  <a:pt x="779426" y="2885897"/>
                </a:cubicBezTo>
                <a:cubicBezTo>
                  <a:pt x="821123" y="2891048"/>
                  <a:pt x="863074" y="2900202"/>
                  <a:pt x="917288" y="2882248"/>
                </a:cubicBezTo>
                <a:cubicBezTo>
                  <a:pt x="866364" y="2830288"/>
                  <a:pt x="785092" y="2829930"/>
                  <a:pt x="718684" y="2819941"/>
                </a:cubicBezTo>
                <a:cubicBezTo>
                  <a:pt x="635747" y="2807447"/>
                  <a:pt x="584925" y="2771133"/>
                  <a:pt x="524650" y="2731220"/>
                </a:cubicBezTo>
                <a:cubicBezTo>
                  <a:pt x="584180" y="2712621"/>
                  <a:pt x="623299" y="2742760"/>
                  <a:pt x="670138" y="2735189"/>
                </a:cubicBezTo>
                <a:cubicBezTo>
                  <a:pt x="672406" y="2728745"/>
                  <a:pt x="675988" y="2719532"/>
                  <a:pt x="675382" y="2719369"/>
                </a:cubicBezTo>
                <a:cubicBezTo>
                  <a:pt x="596666" y="2703042"/>
                  <a:pt x="557844" y="2658869"/>
                  <a:pt x="542021" y="2601946"/>
                </a:cubicBezTo>
                <a:cubicBezTo>
                  <a:pt x="533902" y="2572560"/>
                  <a:pt x="505246" y="2566541"/>
                  <a:pt x="476895" y="2555976"/>
                </a:cubicBezTo>
                <a:cubicBezTo>
                  <a:pt x="377189" y="2518466"/>
                  <a:pt x="272496" y="2486779"/>
                  <a:pt x="188751" y="2428830"/>
                </a:cubicBezTo>
                <a:cubicBezTo>
                  <a:pt x="280875" y="2426687"/>
                  <a:pt x="357216" y="2461808"/>
                  <a:pt x="456762" y="2468731"/>
                </a:cubicBezTo>
                <a:cubicBezTo>
                  <a:pt x="373794" y="2404281"/>
                  <a:pt x="269816" y="2379152"/>
                  <a:pt x="174514" y="2345378"/>
                </a:cubicBezTo>
                <a:cubicBezTo>
                  <a:pt x="130977" y="2330009"/>
                  <a:pt x="90329" y="2308598"/>
                  <a:pt x="38827" y="2303685"/>
                </a:cubicBezTo>
                <a:cubicBezTo>
                  <a:pt x="20556" y="2301864"/>
                  <a:pt x="-10092" y="2297272"/>
                  <a:pt x="3281" y="2273587"/>
                </a:cubicBezTo>
                <a:cubicBezTo>
                  <a:pt x="14533" y="2253956"/>
                  <a:pt x="39095" y="2256437"/>
                  <a:pt x="61590" y="2259170"/>
                </a:cubicBezTo>
                <a:cubicBezTo>
                  <a:pt x="115591" y="2265916"/>
                  <a:pt x="170539" y="2259497"/>
                  <a:pt x="242291" y="2250569"/>
                </a:cubicBezTo>
                <a:cubicBezTo>
                  <a:pt x="178223" y="2197829"/>
                  <a:pt x="68904" y="2229102"/>
                  <a:pt x="13205" y="2172263"/>
                </a:cubicBezTo>
                <a:cubicBezTo>
                  <a:pt x="77196" y="2153598"/>
                  <a:pt x="128251" y="2170191"/>
                  <a:pt x="180810" y="2168333"/>
                </a:cubicBezTo>
                <a:cubicBezTo>
                  <a:pt x="228319" y="2166612"/>
                  <a:pt x="239444" y="2154350"/>
                  <a:pt x="226020" y="2121100"/>
                </a:cubicBezTo>
                <a:cubicBezTo>
                  <a:pt x="205165" y="2069293"/>
                  <a:pt x="229388" y="2038364"/>
                  <a:pt x="299145" y="2044862"/>
                </a:cubicBezTo>
                <a:cubicBezTo>
                  <a:pt x="363822" y="2051027"/>
                  <a:pt x="369032" y="2029991"/>
                  <a:pt x="350236" y="2001187"/>
                </a:cubicBezTo>
                <a:cubicBezTo>
                  <a:pt x="322862" y="1959187"/>
                  <a:pt x="348423" y="1921214"/>
                  <a:pt x="365223" y="1881218"/>
                </a:cubicBezTo>
                <a:cubicBezTo>
                  <a:pt x="390527" y="1820499"/>
                  <a:pt x="376326" y="1793748"/>
                  <a:pt x="310707" y="1758752"/>
                </a:cubicBezTo>
                <a:cubicBezTo>
                  <a:pt x="273754" y="1739265"/>
                  <a:pt x="234367" y="1723631"/>
                  <a:pt x="181659" y="1709137"/>
                </a:cubicBezTo>
                <a:cubicBezTo>
                  <a:pt x="299387" y="1683727"/>
                  <a:pt x="172918" y="1660608"/>
                  <a:pt x="213063" y="1632021"/>
                </a:cubicBezTo>
                <a:cubicBezTo>
                  <a:pt x="296030" y="1612244"/>
                  <a:pt x="369047" y="1679323"/>
                  <a:pt x="481390" y="1644125"/>
                </a:cubicBezTo>
                <a:cubicBezTo>
                  <a:pt x="336659" y="1595935"/>
                  <a:pt x="176348" y="1532074"/>
                  <a:pt x="68930" y="1457537"/>
                </a:cubicBezTo>
                <a:cubicBezTo>
                  <a:pt x="91299" y="1434897"/>
                  <a:pt x="115799" y="1450436"/>
                  <a:pt x="135138" y="1440976"/>
                </a:cubicBezTo>
                <a:cubicBezTo>
                  <a:pt x="133952" y="1436374"/>
                  <a:pt x="135290" y="1429332"/>
                  <a:pt x="131611" y="1427642"/>
                </a:cubicBezTo>
                <a:cubicBezTo>
                  <a:pt x="52402" y="1389548"/>
                  <a:pt x="51441" y="1388478"/>
                  <a:pt x="130443" y="1343795"/>
                </a:cubicBezTo>
                <a:cubicBezTo>
                  <a:pt x="158017" y="1328118"/>
                  <a:pt x="154966" y="1317573"/>
                  <a:pt x="138930" y="1304094"/>
                </a:cubicBezTo>
                <a:cubicBezTo>
                  <a:pt x="127608" y="1294551"/>
                  <a:pt x="113720" y="1286742"/>
                  <a:pt x="118409" y="1262212"/>
                </a:cubicBezTo>
                <a:cubicBezTo>
                  <a:pt x="164937" y="1287183"/>
                  <a:pt x="383505" y="1312432"/>
                  <a:pt x="421410" y="1304757"/>
                </a:cubicBezTo>
                <a:cubicBezTo>
                  <a:pt x="464009" y="1296037"/>
                  <a:pt x="610877" y="1288926"/>
                  <a:pt x="655702" y="1291801"/>
                </a:cubicBezTo>
                <a:cubicBezTo>
                  <a:pt x="653235" y="1290438"/>
                  <a:pt x="650767" y="1289077"/>
                  <a:pt x="648299" y="1287715"/>
                </a:cubicBezTo>
                <a:cubicBezTo>
                  <a:pt x="603999" y="1260339"/>
                  <a:pt x="559107" y="1233035"/>
                  <a:pt x="531027" y="1193967"/>
                </a:cubicBezTo>
                <a:cubicBezTo>
                  <a:pt x="529741" y="1192462"/>
                  <a:pt x="529061" y="1191120"/>
                  <a:pt x="526433" y="1191913"/>
                </a:cubicBezTo>
                <a:cubicBezTo>
                  <a:pt x="503415" y="1199684"/>
                  <a:pt x="505590" y="1187083"/>
                  <a:pt x="504666" y="1177230"/>
                </a:cubicBezTo>
                <a:cubicBezTo>
                  <a:pt x="503726" y="1167141"/>
                  <a:pt x="499378" y="1159602"/>
                  <a:pt x="482307" y="1162618"/>
                </a:cubicBezTo>
                <a:cubicBezTo>
                  <a:pt x="481421" y="1162726"/>
                  <a:pt x="480226" y="1162633"/>
                  <a:pt x="479029" y="1162540"/>
                </a:cubicBezTo>
                <a:cubicBezTo>
                  <a:pt x="470949" y="1161859"/>
                  <a:pt x="444139" y="1138059"/>
                  <a:pt x="447663" y="1132649"/>
                </a:cubicBezTo>
                <a:cubicBezTo>
                  <a:pt x="455539" y="1120781"/>
                  <a:pt x="446335" y="1116439"/>
                  <a:pt x="438547" y="1110977"/>
                </a:cubicBezTo>
                <a:cubicBezTo>
                  <a:pt x="427656" y="1103517"/>
                  <a:pt x="416795" y="1096529"/>
                  <a:pt x="405343" y="1089612"/>
                </a:cubicBezTo>
                <a:cubicBezTo>
                  <a:pt x="394202" y="1082895"/>
                  <a:pt x="382794" y="1076684"/>
                  <a:pt x="371373" y="1070238"/>
                </a:cubicBezTo>
                <a:cubicBezTo>
                  <a:pt x="344889" y="1065616"/>
                  <a:pt x="318169" y="1061972"/>
                  <a:pt x="290358" y="1059884"/>
                </a:cubicBezTo>
                <a:cubicBezTo>
                  <a:pt x="269709" y="1058114"/>
                  <a:pt x="246624" y="1055453"/>
                  <a:pt x="235140" y="1029322"/>
                </a:cubicBezTo>
                <a:cubicBezTo>
                  <a:pt x="256895" y="1029771"/>
                  <a:pt x="278695" y="1030927"/>
                  <a:pt x="300494" y="1032083"/>
                </a:cubicBezTo>
                <a:cubicBezTo>
                  <a:pt x="279542" y="1020860"/>
                  <a:pt x="259181" y="1009565"/>
                  <a:pt x="239661" y="997457"/>
                </a:cubicBezTo>
                <a:cubicBezTo>
                  <a:pt x="223540" y="987309"/>
                  <a:pt x="210281" y="975391"/>
                  <a:pt x="204788" y="959211"/>
                </a:cubicBezTo>
                <a:cubicBezTo>
                  <a:pt x="203337" y="955117"/>
                  <a:pt x="202166" y="950750"/>
                  <a:pt x="207583" y="947009"/>
                </a:cubicBezTo>
                <a:cubicBezTo>
                  <a:pt x="213561" y="942727"/>
                  <a:pt x="218466" y="944980"/>
                  <a:pt x="223061" y="947033"/>
                </a:cubicBezTo>
                <a:cubicBezTo>
                  <a:pt x="242046" y="955410"/>
                  <a:pt x="261311" y="963516"/>
                  <a:pt x="280015" y="972164"/>
                </a:cubicBezTo>
                <a:cubicBezTo>
                  <a:pt x="304852" y="983629"/>
                  <a:pt x="329408" y="995365"/>
                  <a:pt x="353948" y="1006865"/>
                </a:cubicBezTo>
                <a:cubicBezTo>
                  <a:pt x="319294" y="981405"/>
                  <a:pt x="281290" y="959435"/>
                  <a:pt x="240466" y="939943"/>
                </a:cubicBezTo>
                <a:cubicBezTo>
                  <a:pt x="210990" y="925718"/>
                  <a:pt x="181514" y="911494"/>
                  <a:pt x="158812" y="891467"/>
                </a:cubicBezTo>
                <a:cubicBezTo>
                  <a:pt x="147166" y="881489"/>
                  <a:pt x="141336" y="869384"/>
                  <a:pt x="139551" y="855364"/>
                </a:cubicBezTo>
                <a:cubicBezTo>
                  <a:pt x="139312" y="851597"/>
                  <a:pt x="139634" y="847287"/>
                  <a:pt x="145731" y="844888"/>
                </a:cubicBezTo>
                <a:cubicBezTo>
                  <a:pt x="151843" y="842724"/>
                  <a:pt x="155581" y="845356"/>
                  <a:pt x="158154" y="848366"/>
                </a:cubicBezTo>
                <a:cubicBezTo>
                  <a:pt x="161052" y="851811"/>
                  <a:pt x="164496" y="854479"/>
                  <a:pt x="169370" y="856260"/>
                </a:cubicBezTo>
                <a:cubicBezTo>
                  <a:pt x="212096" y="872913"/>
                  <a:pt x="249775" y="894448"/>
                  <a:pt x="288295" y="915169"/>
                </a:cubicBezTo>
                <a:cubicBezTo>
                  <a:pt x="343452" y="944788"/>
                  <a:pt x="397769" y="975222"/>
                  <a:pt x="462694" y="994643"/>
                </a:cubicBezTo>
                <a:cubicBezTo>
                  <a:pt x="487260" y="1001870"/>
                  <a:pt x="512622" y="1007575"/>
                  <a:pt x="531910" y="1006664"/>
                </a:cubicBezTo>
                <a:cubicBezTo>
                  <a:pt x="460990" y="972547"/>
                  <a:pt x="394087" y="936046"/>
                  <a:pt x="333940" y="893507"/>
                </a:cubicBezTo>
                <a:cubicBezTo>
                  <a:pt x="273173" y="850568"/>
                  <a:pt x="219876" y="803403"/>
                  <a:pt x="181443" y="746608"/>
                </a:cubicBezTo>
                <a:cubicBezTo>
                  <a:pt x="177494" y="740681"/>
                  <a:pt x="175038" y="734810"/>
                  <a:pt x="162678" y="737018"/>
                </a:cubicBezTo>
                <a:cubicBezTo>
                  <a:pt x="157082" y="737933"/>
                  <a:pt x="155070" y="734381"/>
                  <a:pt x="156307" y="730435"/>
                </a:cubicBezTo>
                <a:cubicBezTo>
                  <a:pt x="164051" y="702450"/>
                  <a:pt x="145532" y="687373"/>
                  <a:pt x="117227" y="677515"/>
                </a:cubicBezTo>
                <a:cubicBezTo>
                  <a:pt x="108392" y="674314"/>
                  <a:pt x="107546" y="670384"/>
                  <a:pt x="113655" y="663474"/>
                </a:cubicBezTo>
                <a:cubicBezTo>
                  <a:pt x="121976" y="653926"/>
                  <a:pt x="120506" y="644851"/>
                  <a:pt x="115226" y="636712"/>
                </a:cubicBezTo>
                <a:cubicBezTo>
                  <a:pt x="112224" y="631619"/>
                  <a:pt x="108350" y="626868"/>
                  <a:pt x="105067" y="622046"/>
                </a:cubicBezTo>
                <a:cubicBezTo>
                  <a:pt x="102790" y="619000"/>
                  <a:pt x="99022" y="615897"/>
                  <a:pt x="104113" y="611722"/>
                </a:cubicBezTo>
                <a:cubicBezTo>
                  <a:pt x="108939" y="608053"/>
                  <a:pt x="114081" y="609328"/>
                  <a:pt x="118895" y="610169"/>
                </a:cubicBezTo>
                <a:cubicBezTo>
                  <a:pt x="142040" y="613772"/>
                  <a:pt x="156094" y="624170"/>
                  <a:pt x="163095" y="640642"/>
                </a:cubicBezTo>
                <a:cubicBezTo>
                  <a:pt x="168334" y="652819"/>
                  <a:pt x="173104" y="652953"/>
                  <a:pt x="185766" y="641454"/>
                </a:cubicBezTo>
                <a:cubicBezTo>
                  <a:pt x="195327" y="632704"/>
                  <a:pt x="204232" y="632337"/>
                  <a:pt x="212892" y="637457"/>
                </a:cubicBezTo>
                <a:cubicBezTo>
                  <a:pt x="217516" y="639981"/>
                  <a:pt x="220444" y="643897"/>
                  <a:pt x="223932" y="647271"/>
                </a:cubicBezTo>
                <a:cubicBezTo>
                  <a:pt x="241420" y="664845"/>
                  <a:pt x="259762" y="681841"/>
                  <a:pt x="287167" y="691571"/>
                </a:cubicBezTo>
                <a:cubicBezTo>
                  <a:pt x="299355" y="696027"/>
                  <a:pt x="312354" y="699197"/>
                  <a:pt x="330380" y="692506"/>
                </a:cubicBezTo>
                <a:cubicBezTo>
                  <a:pt x="318517" y="688486"/>
                  <a:pt x="306954" y="689175"/>
                  <a:pt x="296172" y="688108"/>
                </a:cubicBezTo>
                <a:cubicBezTo>
                  <a:pt x="285390" y="687041"/>
                  <a:pt x="279539" y="683953"/>
                  <a:pt x="286974" y="674512"/>
                </a:cubicBezTo>
                <a:cubicBezTo>
                  <a:pt x="291105" y="669267"/>
                  <a:pt x="290555" y="665301"/>
                  <a:pt x="286166" y="661798"/>
                </a:cubicBezTo>
                <a:cubicBezTo>
                  <a:pt x="272052" y="650459"/>
                  <a:pt x="264416" y="633352"/>
                  <a:pt x="236268" y="635338"/>
                </a:cubicBezTo>
                <a:cubicBezTo>
                  <a:pt x="234792" y="635517"/>
                  <a:pt x="233255" y="634754"/>
                  <a:pt x="231734" y="634225"/>
                </a:cubicBezTo>
                <a:cubicBezTo>
                  <a:pt x="225957" y="632316"/>
                  <a:pt x="219575" y="630241"/>
                  <a:pt x="221253" y="623870"/>
                </a:cubicBezTo>
                <a:cubicBezTo>
                  <a:pt x="223227" y="617462"/>
                  <a:pt x="230816" y="615119"/>
                  <a:pt x="237564" y="613590"/>
                </a:cubicBezTo>
                <a:cubicBezTo>
                  <a:pt x="254884" y="609831"/>
                  <a:pt x="268844" y="614072"/>
                  <a:pt x="282259" y="619091"/>
                </a:cubicBezTo>
                <a:cubicBezTo>
                  <a:pt x="314893" y="631509"/>
                  <a:pt x="342201" y="649080"/>
                  <a:pt x="370630" y="665566"/>
                </a:cubicBezTo>
                <a:cubicBezTo>
                  <a:pt x="413275" y="690295"/>
                  <a:pt x="451153" y="719635"/>
                  <a:pt x="498017" y="740532"/>
                </a:cubicBezTo>
                <a:cubicBezTo>
                  <a:pt x="637369" y="802423"/>
                  <a:pt x="774774" y="866448"/>
                  <a:pt x="918036" y="924307"/>
                </a:cubicBezTo>
                <a:cubicBezTo>
                  <a:pt x="970882" y="945666"/>
                  <a:pt x="1024819" y="965469"/>
                  <a:pt x="1079304" y="984494"/>
                </a:cubicBezTo>
                <a:cubicBezTo>
                  <a:pt x="1079509" y="983045"/>
                  <a:pt x="1079744" y="982067"/>
                  <a:pt x="1079935" y="980383"/>
                </a:cubicBezTo>
                <a:cubicBezTo>
                  <a:pt x="1079860" y="979206"/>
                  <a:pt x="1079770" y="977793"/>
                  <a:pt x="1079695" y="976616"/>
                </a:cubicBezTo>
                <a:cubicBezTo>
                  <a:pt x="1041139" y="964679"/>
                  <a:pt x="1003098" y="951491"/>
                  <a:pt x="966178" y="937219"/>
                </a:cubicBezTo>
                <a:cubicBezTo>
                  <a:pt x="875541" y="901932"/>
                  <a:pt x="791930" y="860100"/>
                  <a:pt x="720106" y="807112"/>
                </a:cubicBezTo>
                <a:cubicBezTo>
                  <a:pt x="714181" y="802848"/>
                  <a:pt x="707904" y="802421"/>
                  <a:pt x="698823" y="804708"/>
                </a:cubicBezTo>
                <a:cubicBezTo>
                  <a:pt x="669544" y="812288"/>
                  <a:pt x="659939" y="806334"/>
                  <a:pt x="664513" y="784663"/>
                </a:cubicBezTo>
                <a:cubicBezTo>
                  <a:pt x="665660" y="779304"/>
                  <a:pt x="665686" y="775031"/>
                  <a:pt x="660380" y="771165"/>
                </a:cubicBezTo>
                <a:cubicBezTo>
                  <a:pt x="636661" y="753871"/>
                  <a:pt x="611807" y="737427"/>
                  <a:pt x="584959" y="722409"/>
                </a:cubicBezTo>
                <a:cubicBezTo>
                  <a:pt x="535282" y="694735"/>
                  <a:pt x="482226" y="670082"/>
                  <a:pt x="435649" y="639659"/>
                </a:cubicBezTo>
                <a:cubicBezTo>
                  <a:pt x="421965" y="630403"/>
                  <a:pt x="411440" y="619340"/>
                  <a:pt x="404944" y="606128"/>
                </a:cubicBezTo>
                <a:cubicBezTo>
                  <a:pt x="402872" y="601635"/>
                  <a:pt x="401613" y="595856"/>
                  <a:pt x="408476" y="591466"/>
                </a:cubicBezTo>
                <a:cubicBezTo>
                  <a:pt x="415044" y="587111"/>
                  <a:pt x="420320" y="590506"/>
                  <a:pt x="425225" y="592759"/>
                </a:cubicBezTo>
                <a:cubicBezTo>
                  <a:pt x="445746" y="601899"/>
                  <a:pt x="466578" y="611238"/>
                  <a:pt x="487115" y="620614"/>
                </a:cubicBezTo>
                <a:cubicBezTo>
                  <a:pt x="507947" y="629954"/>
                  <a:pt x="528514" y="639800"/>
                  <a:pt x="550277" y="649738"/>
                </a:cubicBezTo>
                <a:cubicBezTo>
                  <a:pt x="551408" y="644145"/>
                  <a:pt x="546904" y="643504"/>
                  <a:pt x="544421" y="641907"/>
                </a:cubicBezTo>
                <a:cubicBezTo>
                  <a:pt x="509355" y="619344"/>
                  <a:pt x="471190" y="599529"/>
                  <a:pt x="431905" y="580799"/>
                </a:cubicBezTo>
                <a:cubicBezTo>
                  <a:pt x="401512" y="566211"/>
                  <a:pt x="371947" y="550574"/>
                  <a:pt x="351177" y="528177"/>
                </a:cubicBezTo>
                <a:cubicBezTo>
                  <a:pt x="343180" y="519419"/>
                  <a:pt x="338696" y="509759"/>
                  <a:pt x="339749" y="498244"/>
                </a:cubicBezTo>
                <a:cubicBezTo>
                  <a:pt x="340115" y="494641"/>
                  <a:pt x="340481" y="491037"/>
                  <a:pt x="346313" y="489145"/>
                </a:cubicBezTo>
                <a:cubicBezTo>
                  <a:pt x="350979" y="487631"/>
                  <a:pt x="354067" y="489392"/>
                  <a:pt x="356579" y="491460"/>
                </a:cubicBezTo>
                <a:cubicBezTo>
                  <a:pt x="360984" y="495197"/>
                  <a:pt x="365388" y="498934"/>
                  <a:pt x="371505" y="501516"/>
                </a:cubicBezTo>
                <a:cubicBezTo>
                  <a:pt x="408203" y="517000"/>
                  <a:pt x="442659" y="534654"/>
                  <a:pt x="476275" y="553122"/>
                </a:cubicBezTo>
                <a:cubicBezTo>
                  <a:pt x="531461" y="583213"/>
                  <a:pt x="586103" y="614082"/>
                  <a:pt x="649952" y="635294"/>
                </a:cubicBezTo>
                <a:cubicBezTo>
                  <a:pt x="673972" y="643298"/>
                  <a:pt x="698805" y="650018"/>
                  <a:pt x="727161" y="651328"/>
                </a:cubicBezTo>
                <a:cubicBezTo>
                  <a:pt x="726126" y="649081"/>
                  <a:pt x="724263" y="647883"/>
                  <a:pt x="722417" y="646921"/>
                </a:cubicBezTo>
                <a:cubicBezTo>
                  <a:pt x="660627" y="615969"/>
                  <a:pt x="600830" y="583590"/>
                  <a:pt x="546079" y="546328"/>
                </a:cubicBezTo>
                <a:cubicBezTo>
                  <a:pt x="478576" y="500409"/>
                  <a:pt x="420223" y="448637"/>
                  <a:pt x="378182" y="386585"/>
                </a:cubicBezTo>
                <a:cubicBezTo>
                  <a:pt x="376229" y="383975"/>
                  <a:pt x="374884" y="381528"/>
                  <a:pt x="370158" y="382100"/>
                </a:cubicBezTo>
                <a:cubicBezTo>
                  <a:pt x="358064" y="383802"/>
                  <a:pt x="356583" y="379236"/>
                  <a:pt x="357861" y="371252"/>
                </a:cubicBezTo>
                <a:cubicBezTo>
                  <a:pt x="361373" y="351608"/>
                  <a:pt x="352380" y="336565"/>
                  <a:pt x="331313" y="328203"/>
                </a:cubicBezTo>
                <a:cubicBezTo>
                  <a:pt x="316037" y="321986"/>
                  <a:pt x="303183" y="316425"/>
                  <a:pt x="319354" y="299282"/>
                </a:cubicBezTo>
                <a:cubicBezTo>
                  <a:pt x="323265" y="295249"/>
                  <a:pt x="321459" y="290249"/>
                  <a:pt x="319682" y="285719"/>
                </a:cubicBezTo>
                <a:cubicBezTo>
                  <a:pt x="317166" y="278905"/>
                  <a:pt x="312080" y="273828"/>
                  <a:pt x="306391" y="268585"/>
                </a:cubicBezTo>
                <a:cubicBezTo>
                  <a:pt x="303227" y="265647"/>
                  <a:pt x="299399" y="261602"/>
                  <a:pt x="303294" y="257334"/>
                </a:cubicBezTo>
                <a:cubicBezTo>
                  <a:pt x="307735" y="252289"/>
                  <a:pt x="314131" y="254598"/>
                  <a:pt x="319242" y="255403"/>
                </a:cubicBezTo>
                <a:cubicBezTo>
                  <a:pt x="342683" y="258970"/>
                  <a:pt x="357062" y="269803"/>
                  <a:pt x="364093" y="286745"/>
                </a:cubicBezTo>
                <a:cubicBezTo>
                  <a:pt x="368651" y="297582"/>
                  <a:pt x="374307" y="297608"/>
                  <a:pt x="385301" y="287973"/>
                </a:cubicBezTo>
                <a:cubicBezTo>
                  <a:pt x="397712" y="277216"/>
                  <a:pt x="408079" y="276436"/>
                  <a:pt x="417598" y="285722"/>
                </a:cubicBezTo>
                <a:cubicBezTo>
                  <a:pt x="425226" y="293339"/>
                  <a:pt x="431406" y="301607"/>
                  <a:pt x="440155" y="308139"/>
                </a:cubicBezTo>
                <a:cubicBezTo>
                  <a:pt x="463623" y="326175"/>
                  <a:pt x="485720" y="346039"/>
                  <a:pt x="534406" y="339430"/>
                </a:cubicBezTo>
                <a:cubicBezTo>
                  <a:pt x="520872" y="332528"/>
                  <a:pt x="507316" y="334645"/>
                  <a:pt x="495633" y="333450"/>
                </a:cubicBezTo>
                <a:cubicBezTo>
                  <a:pt x="487244" y="332567"/>
                  <a:pt x="478750" y="330037"/>
                  <a:pt x="486289" y="322243"/>
                </a:cubicBezTo>
                <a:cubicBezTo>
                  <a:pt x="494951" y="313365"/>
                  <a:pt x="489365" y="309771"/>
                  <a:pt x="484000" y="304964"/>
                </a:cubicBezTo>
                <a:cubicBezTo>
                  <a:pt x="471673" y="293645"/>
                  <a:pt x="461604" y="280392"/>
                  <a:pt x="436911" y="280536"/>
                </a:cubicBezTo>
                <a:cubicBezTo>
                  <a:pt x="433041" y="280530"/>
                  <a:pt x="429923" y="278297"/>
                  <a:pt x="426865" y="277007"/>
                </a:cubicBezTo>
                <a:cubicBezTo>
                  <a:pt x="422581" y="275154"/>
                  <a:pt x="418872" y="272993"/>
                  <a:pt x="420654" y="268269"/>
                </a:cubicBezTo>
                <a:cubicBezTo>
                  <a:pt x="422468" y="264016"/>
                  <a:pt x="426748" y="261125"/>
                  <a:pt x="432329" y="259975"/>
                </a:cubicBezTo>
                <a:cubicBezTo>
                  <a:pt x="437320" y="258895"/>
                  <a:pt x="442621" y="258016"/>
                  <a:pt x="447672" y="257879"/>
                </a:cubicBezTo>
                <a:cubicBezTo>
                  <a:pt x="470223" y="256809"/>
                  <a:pt x="486254" y="265543"/>
                  <a:pt x="502242" y="273572"/>
                </a:cubicBezTo>
                <a:cubicBezTo>
                  <a:pt x="558179" y="301436"/>
                  <a:pt x="607891" y="334326"/>
                  <a:pt x="659874" y="365516"/>
                </a:cubicBezTo>
                <a:cubicBezTo>
                  <a:pt x="711842" y="396471"/>
                  <a:pt x="772192" y="418818"/>
                  <a:pt x="829177" y="444421"/>
                </a:cubicBezTo>
                <a:cubicBezTo>
                  <a:pt x="960626" y="503711"/>
                  <a:pt x="1092650" y="562693"/>
                  <a:pt x="1231903" y="613682"/>
                </a:cubicBezTo>
                <a:cubicBezTo>
                  <a:pt x="1368099" y="663381"/>
                  <a:pt x="1823141" y="686561"/>
                  <a:pt x="1911736" y="685084"/>
                </a:cubicBezTo>
                <a:cubicBezTo>
                  <a:pt x="2024994" y="682992"/>
                  <a:pt x="2291986" y="655399"/>
                  <a:pt x="2564313" y="632143"/>
                </a:cubicBezTo>
                <a:cubicBezTo>
                  <a:pt x="2595089" y="629364"/>
                  <a:pt x="2625288" y="626893"/>
                  <a:pt x="2657304" y="624913"/>
                </a:cubicBezTo>
                <a:cubicBezTo>
                  <a:pt x="3564401" y="568191"/>
                  <a:pt x="4203594" y="276765"/>
                  <a:pt x="4235818" y="259339"/>
                </a:cubicBezTo>
                <a:cubicBezTo>
                  <a:pt x="4287616" y="231474"/>
                  <a:pt x="4460006" y="176429"/>
                  <a:pt x="4460331" y="176864"/>
                </a:cubicBezTo>
                <a:cubicBezTo>
                  <a:pt x="4464175" y="181144"/>
                  <a:pt x="4483735" y="184529"/>
                  <a:pt x="4499578" y="186791"/>
                </a:cubicBezTo>
                <a:lnTo>
                  <a:pt x="4514640" y="188841"/>
                </a:lnTo>
                <a:lnTo>
                  <a:pt x="4516523" y="189988"/>
                </a:lnTo>
                <a:cubicBezTo>
                  <a:pt x="4522035" y="190091"/>
                  <a:pt x="4521760" y="189857"/>
                  <a:pt x="4518126" y="189316"/>
                </a:cubicBezTo>
                <a:lnTo>
                  <a:pt x="4514640" y="188841"/>
                </a:lnTo>
                <a:lnTo>
                  <a:pt x="4511569" y="186970"/>
                </a:lnTo>
                <a:cubicBezTo>
                  <a:pt x="4510788" y="185226"/>
                  <a:pt x="4510719" y="182981"/>
                  <a:pt x="4510888" y="180943"/>
                </a:cubicBezTo>
                <a:cubicBezTo>
                  <a:pt x="4511690" y="170169"/>
                  <a:pt x="4517648" y="160906"/>
                  <a:pt x="4531865" y="155151"/>
                </a:cubicBezTo>
                <a:cubicBezTo>
                  <a:pt x="4545507" y="149703"/>
                  <a:pt x="4559473" y="144689"/>
                  <a:pt x="4573441" y="139676"/>
                </a:cubicBezTo>
                <a:cubicBezTo>
                  <a:pt x="4585075" y="135420"/>
                  <a:pt x="4593048" y="134454"/>
                  <a:pt x="4594964" y="145847"/>
                </a:cubicBezTo>
                <a:cubicBezTo>
                  <a:pt x="4596879" y="157242"/>
                  <a:pt x="4613452" y="160454"/>
                  <a:pt x="4623059" y="152410"/>
                </a:cubicBezTo>
                <a:cubicBezTo>
                  <a:pt x="4660632" y="120811"/>
                  <a:pt x="4705757" y="95654"/>
                  <a:pt x="4748356" y="68192"/>
                </a:cubicBezTo>
                <a:cubicBezTo>
                  <a:pt x="4778098" y="49168"/>
                  <a:pt x="4809406" y="31378"/>
                  <a:pt x="4833812" y="8017"/>
                </a:cubicBezTo>
                <a:cubicBezTo>
                  <a:pt x="4838299" y="3678"/>
                  <a:pt x="4842399" y="-2039"/>
                  <a:pt x="4850908" y="727"/>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Metin kutusu 1">
            <a:extLst>
              <a:ext uri="{FF2B5EF4-FFF2-40B4-BE49-F238E27FC236}">
                <a16:creationId xmlns:a16="http://schemas.microsoft.com/office/drawing/2014/main" id="{C6D02DFC-4F1D-0CD4-9EF2-5A9B3F934BC9}"/>
              </a:ext>
            </a:extLst>
          </p:cNvPr>
          <p:cNvSpPr txBox="1"/>
          <p:nvPr/>
        </p:nvSpPr>
        <p:spPr>
          <a:xfrm>
            <a:off x="1400175" y="2524126"/>
            <a:ext cx="3833312" cy="1457324"/>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fontScale="92500" lnSpcReduction="10000"/>
          </a:bodyPr>
          <a:lstStyle/>
          <a:p>
            <a:pPr algn="ctr">
              <a:lnSpc>
                <a:spcPct val="90000"/>
              </a:lnSpc>
              <a:spcBef>
                <a:spcPct val="0"/>
              </a:spcBef>
              <a:spcAft>
                <a:spcPts val="600"/>
              </a:spcAft>
            </a:pPr>
            <a:r>
              <a:rPr lang="en-US" sz="2200" b="1" i="1">
                <a:latin typeface="+mj-lt"/>
                <a:ea typeface="+mj-ea"/>
                <a:cs typeface="+mj-cs"/>
              </a:rPr>
              <a:t>Makale: Almanac — Retrieval-Augmented Language Models for Clinical Medicine</a:t>
            </a:r>
          </a:p>
          <a:p>
            <a:pPr algn="ctr">
              <a:lnSpc>
                <a:spcPct val="90000"/>
              </a:lnSpc>
              <a:spcBef>
                <a:spcPct val="0"/>
              </a:spcBef>
              <a:spcAft>
                <a:spcPts val="600"/>
              </a:spcAft>
            </a:pPr>
            <a:r>
              <a:rPr lang="en-US" sz="2200" b="1" i="1">
                <a:latin typeface="+mj-lt"/>
                <a:ea typeface="+mj-ea"/>
                <a:cs typeface="+mj-cs"/>
              </a:rPr>
              <a:t>Veri Seti: </a:t>
            </a:r>
            <a:r>
              <a:rPr lang="en-US" sz="2200" b="1" i="1" err="1">
                <a:solidFill>
                  <a:srgbClr val="FFFFFF"/>
                </a:solidFill>
                <a:ea typeface="+mn-lt"/>
                <a:cs typeface="+mn-lt"/>
              </a:rPr>
              <a:t>ClinicalQA</a:t>
            </a:r>
            <a:endParaRPr lang="en-US" sz="2200" b="1" i="1" err="1">
              <a:solidFill>
                <a:srgbClr val="FFFFFF"/>
              </a:solidFill>
              <a:latin typeface="+mj-lt"/>
              <a:ea typeface="+mj-ea"/>
              <a:cs typeface="+mj-cs"/>
            </a:endParaRPr>
          </a:p>
        </p:txBody>
      </p:sp>
      <p:pic>
        <p:nvPicPr>
          <p:cNvPr id="5" name="Grafik 4">
            <a:extLst>
              <a:ext uri="{FF2B5EF4-FFF2-40B4-BE49-F238E27FC236}">
                <a16:creationId xmlns:a16="http://schemas.microsoft.com/office/drawing/2014/main" id="{3EA56630-6599-4745-0443-68251734A0B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312216" y="1163555"/>
            <a:ext cx="6557118" cy="3620261"/>
          </a:xfrm>
          <a:prstGeom prst="rect">
            <a:avLst/>
          </a:prstGeom>
        </p:spPr>
      </p:pic>
      <p:sp>
        <p:nvSpPr>
          <p:cNvPr id="4" name="Metin kutusu 3">
            <a:extLst>
              <a:ext uri="{FF2B5EF4-FFF2-40B4-BE49-F238E27FC236}">
                <a16:creationId xmlns:a16="http://schemas.microsoft.com/office/drawing/2014/main" id="{4B037533-3694-E6D9-5D06-4DB4B5FFC22B}"/>
              </a:ext>
            </a:extLst>
          </p:cNvPr>
          <p:cNvSpPr txBox="1"/>
          <p:nvPr/>
        </p:nvSpPr>
        <p:spPr>
          <a:xfrm>
            <a:off x="6386456" y="4884869"/>
            <a:ext cx="573741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solidFill>
                  <a:schemeClr val="tx1">
                    <a:lumMod val="85000"/>
                  </a:schemeClr>
                </a:solidFill>
                <a:ea typeface="+mn-lt"/>
                <a:cs typeface="+mn-lt"/>
              </a:rPr>
              <a:t>diagrams.helpful </a:t>
            </a:r>
            <a:r>
              <a:rPr lang="en-US">
                <a:solidFill>
                  <a:schemeClr val="tx1">
                    <a:lumMod val="85000"/>
                  </a:schemeClr>
                </a:solidFill>
                <a:ea typeface="+mn-lt"/>
                <a:cs typeface="Segoe UI"/>
              </a:rPr>
              <a:t>sitesi</a:t>
            </a:r>
            <a:r>
              <a:rPr lang="en-US">
                <a:solidFill>
                  <a:srgbClr val="D9D9D9"/>
                </a:solidFill>
                <a:cs typeface="Segoe UI"/>
              </a:rPr>
              <a:t> yardımıyla oluşturulmuştur</a:t>
            </a:r>
          </a:p>
        </p:txBody>
      </p:sp>
    </p:spTree>
    <p:extLst>
      <p:ext uri="{BB962C8B-B14F-4D97-AF65-F5344CB8AC3E}">
        <p14:creationId xmlns:p14="http://schemas.microsoft.com/office/powerpoint/2010/main" val="2931702931"/>
      </p:ext>
    </p:extLst>
  </p:cSld>
  <p:clrMapOvr>
    <a:overrideClrMapping bg1="dk1" tx1="lt1" bg2="dk2" tx2="lt2" accent1="accent1" accent2="accent2" accent3="accent3" accent4="accent4" accent5="accent5" accent6="accent6" hlink="hlink" folHlink="folHlink"/>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etin kutusu 5">
            <a:extLst>
              <a:ext uri="{FF2B5EF4-FFF2-40B4-BE49-F238E27FC236}">
                <a16:creationId xmlns:a16="http://schemas.microsoft.com/office/drawing/2014/main" id="{72FAD269-AE5E-DEE1-C0D4-E007D4F8F1B0}"/>
              </a:ext>
            </a:extLst>
          </p:cNvPr>
          <p:cNvSpPr txBox="1"/>
          <p:nvPr/>
        </p:nvSpPr>
        <p:spPr>
          <a:xfrm>
            <a:off x="2822985" y="6487310"/>
            <a:ext cx="573741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err="1">
                <a:solidFill>
                  <a:schemeClr val="bg1">
                    <a:lumMod val="85000"/>
                  </a:schemeClr>
                </a:solidFill>
                <a:ea typeface="+mn-lt"/>
                <a:cs typeface="+mn-lt"/>
              </a:rPr>
              <a:t>diagrams.helpful</a:t>
            </a:r>
            <a:r>
              <a:rPr lang="en-US">
                <a:solidFill>
                  <a:schemeClr val="bg1">
                    <a:lumMod val="85000"/>
                  </a:schemeClr>
                </a:solidFill>
                <a:ea typeface="+mn-lt"/>
                <a:cs typeface="+mn-lt"/>
              </a:rPr>
              <a:t> </a:t>
            </a:r>
            <a:r>
              <a:rPr lang="en-US" err="1">
                <a:solidFill>
                  <a:schemeClr val="bg1">
                    <a:lumMod val="85000"/>
                  </a:schemeClr>
                </a:solidFill>
                <a:ea typeface="+mn-lt"/>
                <a:cs typeface="Segoe UI"/>
              </a:rPr>
              <a:t>sitesi</a:t>
            </a:r>
            <a:r>
              <a:rPr lang="en-US">
                <a:solidFill>
                  <a:schemeClr val="bg1">
                    <a:lumMod val="85000"/>
                  </a:schemeClr>
                </a:solidFill>
                <a:cs typeface="Segoe UI"/>
              </a:rPr>
              <a:t> </a:t>
            </a:r>
            <a:r>
              <a:rPr lang="en-US" err="1">
                <a:solidFill>
                  <a:schemeClr val="bg1">
                    <a:lumMod val="85000"/>
                  </a:schemeClr>
                </a:solidFill>
                <a:cs typeface="Segoe UI"/>
              </a:rPr>
              <a:t>yardımıyla</a:t>
            </a:r>
            <a:r>
              <a:rPr lang="en-US">
                <a:solidFill>
                  <a:schemeClr val="bg1">
                    <a:lumMod val="85000"/>
                  </a:schemeClr>
                </a:solidFill>
                <a:cs typeface="Segoe UI"/>
              </a:rPr>
              <a:t> </a:t>
            </a:r>
            <a:r>
              <a:rPr lang="en-US" err="1">
                <a:solidFill>
                  <a:schemeClr val="bg1">
                    <a:lumMod val="85000"/>
                  </a:schemeClr>
                </a:solidFill>
                <a:cs typeface="Segoe UI"/>
              </a:rPr>
              <a:t>oluşturulmuştur</a:t>
            </a:r>
            <a:endParaRPr lang="en-US">
              <a:solidFill>
                <a:schemeClr val="bg1">
                  <a:lumMod val="85000"/>
                </a:schemeClr>
              </a:solidFill>
              <a:cs typeface="Segoe UI"/>
            </a:endParaRPr>
          </a:p>
        </p:txBody>
      </p:sp>
      <p:pic>
        <p:nvPicPr>
          <p:cNvPr id="8" name="Grafik 7">
            <a:extLst>
              <a:ext uri="{FF2B5EF4-FFF2-40B4-BE49-F238E27FC236}">
                <a16:creationId xmlns:a16="http://schemas.microsoft.com/office/drawing/2014/main" id="{EAADF889-374F-CDEF-25F5-4123EB77455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343305" y="5043"/>
            <a:ext cx="8833035" cy="6466913"/>
          </a:xfrm>
          <a:prstGeom prst="rect">
            <a:avLst/>
          </a:prstGeom>
        </p:spPr>
      </p:pic>
    </p:spTree>
    <p:extLst>
      <p:ext uri="{BB962C8B-B14F-4D97-AF65-F5344CB8AC3E}">
        <p14:creationId xmlns:p14="http://schemas.microsoft.com/office/powerpoint/2010/main" val="1157653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94C5663A-0CE3-4AEE-B47E-FB68D9EBFE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İçerik Yer Tutucusu 2">
            <a:extLst>
              <a:ext uri="{FF2B5EF4-FFF2-40B4-BE49-F238E27FC236}">
                <a16:creationId xmlns:a16="http://schemas.microsoft.com/office/drawing/2014/main" id="{27CF5B05-9CD1-1B40-440B-2940238AD8BF}"/>
              </a:ext>
            </a:extLst>
          </p:cNvPr>
          <p:cNvSpPr>
            <a:spLocks noGrp="1"/>
          </p:cNvSpPr>
          <p:nvPr>
            <p:ph idx="1"/>
          </p:nvPr>
        </p:nvSpPr>
        <p:spPr>
          <a:xfrm>
            <a:off x="838201" y="2333297"/>
            <a:ext cx="3816096" cy="3843666"/>
          </a:xfrm>
        </p:spPr>
        <p:txBody>
          <a:bodyPr vert="horz" lIns="91440" tIns="45720" rIns="91440" bIns="45720" rtlCol="0">
            <a:normAutofit/>
          </a:bodyPr>
          <a:lstStyle/>
          <a:p>
            <a:pPr>
              <a:lnSpc>
                <a:spcPct val="90000"/>
              </a:lnSpc>
            </a:pPr>
            <a:r>
              <a:rPr lang="tr-TR" sz="1900" dirty="0">
                <a:ea typeface="+mn-lt"/>
                <a:cs typeface="+mn-lt"/>
              </a:rPr>
              <a:t>Teşhis koyma</a:t>
            </a:r>
          </a:p>
          <a:p>
            <a:pPr>
              <a:lnSpc>
                <a:spcPct val="90000"/>
              </a:lnSpc>
            </a:pPr>
            <a:r>
              <a:rPr lang="tr-TR" sz="1900" dirty="0">
                <a:ea typeface="+mn-lt"/>
                <a:cs typeface="+mn-lt"/>
              </a:rPr>
              <a:t>Tedavi yöntemleri önerme</a:t>
            </a:r>
          </a:p>
          <a:p>
            <a:pPr>
              <a:lnSpc>
                <a:spcPct val="90000"/>
              </a:lnSpc>
            </a:pPr>
            <a:r>
              <a:rPr lang="tr-TR" sz="1900" dirty="0">
                <a:ea typeface="+mn-lt"/>
                <a:cs typeface="+mn-lt"/>
              </a:rPr>
              <a:t>Medikal literatür taraması</a:t>
            </a:r>
          </a:p>
          <a:p>
            <a:pPr>
              <a:lnSpc>
                <a:spcPct val="90000"/>
              </a:lnSpc>
            </a:pPr>
            <a:r>
              <a:rPr lang="tr-TR" sz="1900" dirty="0">
                <a:ea typeface="+mn-lt"/>
                <a:cs typeface="+mn-lt"/>
              </a:rPr>
              <a:t>Hasta danışmanlığı</a:t>
            </a:r>
            <a:endParaRPr lang="tr-TR" sz="1900" dirty="0"/>
          </a:p>
        </p:txBody>
      </p:sp>
      <p:pic>
        <p:nvPicPr>
          <p:cNvPr id="4" name="Resim 3" descr="Google Türkiye Resmi Blog Sitesi: Google'ın en geniş ve en yetenekli yapay  zeka modeli ile tanışın: Gemini">
            <a:extLst>
              <a:ext uri="{FF2B5EF4-FFF2-40B4-BE49-F238E27FC236}">
                <a16:creationId xmlns:a16="http://schemas.microsoft.com/office/drawing/2014/main" id="{0FEDF9E4-5B72-6388-71BF-391E92B1688D}"/>
              </a:ext>
            </a:extLst>
          </p:cNvPr>
          <p:cNvPicPr>
            <a:picLocks noChangeAspect="1"/>
          </p:cNvPicPr>
          <p:nvPr/>
        </p:nvPicPr>
        <p:blipFill rotWithShape="1">
          <a:blip r:embed="rId3"/>
          <a:srcRect l="18909" r="19529"/>
          <a:stretch/>
        </p:blipFill>
        <p:spPr>
          <a:xfrm>
            <a:off x="4726728" y="10"/>
            <a:ext cx="7472381" cy="6857990"/>
          </a:xfrm>
          <a:custGeom>
            <a:avLst/>
            <a:gdLst/>
            <a:ahLst/>
            <a:cxnLst/>
            <a:rect l="l" t="t" r="r" b="b"/>
            <a:pathLst>
              <a:path w="7472381" h="6886575">
                <a:moveTo>
                  <a:pt x="1232666" y="0"/>
                </a:moveTo>
                <a:lnTo>
                  <a:pt x="7472381" y="0"/>
                </a:lnTo>
                <a:lnTo>
                  <a:pt x="7472381" y="814388"/>
                </a:lnTo>
                <a:lnTo>
                  <a:pt x="7472381" y="6411516"/>
                </a:lnTo>
                <a:lnTo>
                  <a:pt x="7472381" y="6886575"/>
                </a:lnTo>
                <a:lnTo>
                  <a:pt x="6992676" y="6886575"/>
                </a:lnTo>
                <a:lnTo>
                  <a:pt x="1946893" y="6886575"/>
                </a:lnTo>
                <a:cubicBezTo>
                  <a:pt x="1801205" y="6815137"/>
                  <a:pt x="1662624" y="6729412"/>
                  <a:pt x="1506276" y="6686550"/>
                </a:cubicBezTo>
                <a:cubicBezTo>
                  <a:pt x="1399675" y="6657975"/>
                  <a:pt x="1296627" y="6607969"/>
                  <a:pt x="1314394" y="6457949"/>
                </a:cubicBezTo>
                <a:cubicBezTo>
                  <a:pt x="1317947" y="6415087"/>
                  <a:pt x="1289520" y="6382941"/>
                  <a:pt x="1246880" y="6393656"/>
                </a:cubicBezTo>
                <a:cubicBezTo>
                  <a:pt x="1165153" y="6415087"/>
                  <a:pt x="1126065" y="6354365"/>
                  <a:pt x="1079872" y="6307931"/>
                </a:cubicBezTo>
                <a:cubicBezTo>
                  <a:pt x="998144" y="6225779"/>
                  <a:pt x="919970" y="6140052"/>
                  <a:pt x="788495" y="6125765"/>
                </a:cubicBezTo>
                <a:cubicBezTo>
                  <a:pt x="813369" y="6061471"/>
                  <a:pt x="856009" y="6068615"/>
                  <a:pt x="895097" y="6082903"/>
                </a:cubicBezTo>
                <a:cubicBezTo>
                  <a:pt x="998144" y="6118622"/>
                  <a:pt x="1101192" y="6157912"/>
                  <a:pt x="1204239" y="6193631"/>
                </a:cubicBezTo>
                <a:cubicBezTo>
                  <a:pt x="1271754" y="6215062"/>
                  <a:pt x="1339267" y="6247209"/>
                  <a:pt x="1428102" y="6222206"/>
                </a:cubicBezTo>
                <a:cubicBezTo>
                  <a:pt x="1349928" y="6093619"/>
                  <a:pt x="1218453" y="6068615"/>
                  <a:pt x="1111852" y="6029325"/>
                </a:cubicBezTo>
                <a:cubicBezTo>
                  <a:pt x="980377" y="5979319"/>
                  <a:pt x="902203" y="5886450"/>
                  <a:pt x="806262" y="5779294"/>
                </a:cubicBezTo>
                <a:cubicBezTo>
                  <a:pt x="902203" y="5750719"/>
                  <a:pt x="962610" y="5829300"/>
                  <a:pt x="1040785" y="5825728"/>
                </a:cubicBezTo>
                <a:cubicBezTo>
                  <a:pt x="1044338" y="5815012"/>
                  <a:pt x="1051445" y="5793581"/>
                  <a:pt x="1051445" y="5793581"/>
                </a:cubicBezTo>
                <a:cubicBezTo>
                  <a:pt x="923523" y="5736431"/>
                  <a:pt x="866670" y="5629275"/>
                  <a:pt x="845349" y="5497115"/>
                </a:cubicBezTo>
                <a:cubicBezTo>
                  <a:pt x="838243" y="5429250"/>
                  <a:pt x="792049" y="5407819"/>
                  <a:pt x="745855" y="5375672"/>
                </a:cubicBezTo>
                <a:cubicBezTo>
                  <a:pt x="589507" y="5264943"/>
                  <a:pt x="422499" y="5164931"/>
                  <a:pt x="291024" y="5014913"/>
                </a:cubicBezTo>
                <a:cubicBezTo>
                  <a:pt x="443819" y="5032771"/>
                  <a:pt x="564633" y="5132784"/>
                  <a:pt x="724535" y="5175647"/>
                </a:cubicBezTo>
                <a:cubicBezTo>
                  <a:pt x="596614" y="5011340"/>
                  <a:pt x="429605" y="4925615"/>
                  <a:pt x="276811" y="4825603"/>
                </a:cubicBezTo>
                <a:cubicBezTo>
                  <a:pt x="205743" y="4779169"/>
                  <a:pt x="141783" y="4722018"/>
                  <a:pt x="60055" y="4697016"/>
                </a:cubicBezTo>
                <a:cubicBezTo>
                  <a:pt x="31628" y="4689872"/>
                  <a:pt x="-18119" y="4672013"/>
                  <a:pt x="6755" y="4622006"/>
                </a:cubicBezTo>
                <a:cubicBezTo>
                  <a:pt x="28075" y="4579144"/>
                  <a:pt x="67162" y="4593432"/>
                  <a:pt x="102696" y="4604146"/>
                </a:cubicBezTo>
                <a:cubicBezTo>
                  <a:pt x="187976" y="4632722"/>
                  <a:pt x="280364" y="4632722"/>
                  <a:pt x="397625" y="4632722"/>
                </a:cubicBezTo>
                <a:cubicBezTo>
                  <a:pt x="298131" y="4496990"/>
                  <a:pt x="116909" y="4539853"/>
                  <a:pt x="31628" y="4396978"/>
                </a:cubicBezTo>
                <a:cubicBezTo>
                  <a:pt x="138229" y="4371976"/>
                  <a:pt x="219957" y="4421982"/>
                  <a:pt x="305237" y="4432697"/>
                </a:cubicBezTo>
                <a:cubicBezTo>
                  <a:pt x="383412" y="4443413"/>
                  <a:pt x="401178" y="4418409"/>
                  <a:pt x="383412" y="4339828"/>
                </a:cubicBezTo>
                <a:cubicBezTo>
                  <a:pt x="354985" y="4218385"/>
                  <a:pt x="397625" y="4157662"/>
                  <a:pt x="511333" y="4189810"/>
                </a:cubicBezTo>
                <a:cubicBezTo>
                  <a:pt x="617934" y="4221956"/>
                  <a:pt x="628594" y="4175522"/>
                  <a:pt x="600167" y="4107656"/>
                </a:cubicBezTo>
                <a:cubicBezTo>
                  <a:pt x="557527" y="4007644"/>
                  <a:pt x="603720" y="3929063"/>
                  <a:pt x="635701" y="3843337"/>
                </a:cubicBezTo>
                <a:cubicBezTo>
                  <a:pt x="685448" y="3714750"/>
                  <a:pt x="664128" y="3650456"/>
                  <a:pt x="561080" y="3554015"/>
                </a:cubicBezTo>
                <a:cubicBezTo>
                  <a:pt x="500673" y="3500438"/>
                  <a:pt x="440265" y="3454003"/>
                  <a:pt x="354985" y="3407569"/>
                </a:cubicBezTo>
                <a:cubicBezTo>
                  <a:pt x="550420" y="3382565"/>
                  <a:pt x="347878" y="3296841"/>
                  <a:pt x="415392" y="3243263"/>
                </a:cubicBezTo>
                <a:cubicBezTo>
                  <a:pt x="553973" y="3221831"/>
                  <a:pt x="664128" y="3393282"/>
                  <a:pt x="852456" y="3343275"/>
                </a:cubicBezTo>
                <a:cubicBezTo>
                  <a:pt x="625041" y="3196828"/>
                  <a:pt x="369198" y="3150393"/>
                  <a:pt x="202190" y="2953940"/>
                </a:cubicBezTo>
                <a:cubicBezTo>
                  <a:pt x="241277" y="2911078"/>
                  <a:pt x="280364" y="2953940"/>
                  <a:pt x="312344" y="2936081"/>
                </a:cubicBezTo>
                <a:cubicBezTo>
                  <a:pt x="312344" y="2925365"/>
                  <a:pt x="685448" y="2993232"/>
                  <a:pt x="706768" y="2714625"/>
                </a:cubicBezTo>
                <a:cubicBezTo>
                  <a:pt x="713875" y="2714625"/>
                  <a:pt x="720982" y="2714625"/>
                  <a:pt x="728088" y="2703909"/>
                </a:cubicBezTo>
                <a:cubicBezTo>
                  <a:pt x="767175" y="2664619"/>
                  <a:pt x="731642" y="2571750"/>
                  <a:pt x="795602" y="2564606"/>
                </a:cubicBezTo>
                <a:cubicBezTo>
                  <a:pt x="866670" y="2557462"/>
                  <a:pt x="934184" y="2525315"/>
                  <a:pt x="1008804" y="2543175"/>
                </a:cubicBezTo>
                <a:cubicBezTo>
                  <a:pt x="1065658" y="2557462"/>
                  <a:pt x="1126065" y="2575322"/>
                  <a:pt x="1186473" y="2575322"/>
                </a:cubicBezTo>
                <a:cubicBezTo>
                  <a:pt x="1250433" y="2575322"/>
                  <a:pt x="1339267" y="2696766"/>
                  <a:pt x="1378355" y="2536031"/>
                </a:cubicBezTo>
                <a:cubicBezTo>
                  <a:pt x="1378355" y="2528888"/>
                  <a:pt x="1488509" y="2546747"/>
                  <a:pt x="1548916" y="2553891"/>
                </a:cubicBezTo>
                <a:cubicBezTo>
                  <a:pt x="1598663" y="2561035"/>
                  <a:pt x="1659071" y="2593181"/>
                  <a:pt x="1694604" y="2528888"/>
                </a:cubicBezTo>
                <a:cubicBezTo>
                  <a:pt x="1712371" y="2489596"/>
                  <a:pt x="1627090" y="2418159"/>
                  <a:pt x="1552469" y="2411015"/>
                </a:cubicBezTo>
                <a:cubicBezTo>
                  <a:pt x="1484956" y="2403872"/>
                  <a:pt x="1417442" y="2396728"/>
                  <a:pt x="1353481" y="2411015"/>
                </a:cubicBezTo>
                <a:cubicBezTo>
                  <a:pt x="1275307" y="2428875"/>
                  <a:pt x="1232666" y="2400300"/>
                  <a:pt x="1211346" y="2336007"/>
                </a:cubicBezTo>
                <a:cubicBezTo>
                  <a:pt x="1186473" y="2268141"/>
                  <a:pt x="1140279" y="2232422"/>
                  <a:pt x="1076318" y="2200275"/>
                </a:cubicBezTo>
                <a:cubicBezTo>
                  <a:pt x="919970" y="2121694"/>
                  <a:pt x="770729" y="2028825"/>
                  <a:pt x="600167" y="1982390"/>
                </a:cubicBezTo>
                <a:cubicBezTo>
                  <a:pt x="568187" y="1975246"/>
                  <a:pt x="529100" y="1960959"/>
                  <a:pt x="514886" y="1900238"/>
                </a:cubicBezTo>
                <a:cubicBezTo>
                  <a:pt x="976824" y="1993106"/>
                  <a:pt x="1396121" y="2232422"/>
                  <a:pt x="1872273" y="2218135"/>
                </a:cubicBezTo>
                <a:cubicBezTo>
                  <a:pt x="1744351" y="2143125"/>
                  <a:pt x="1591557" y="2139554"/>
                  <a:pt x="1452975" y="2085975"/>
                </a:cubicBezTo>
                <a:cubicBezTo>
                  <a:pt x="1552469" y="2046685"/>
                  <a:pt x="1644857" y="2089547"/>
                  <a:pt x="1737245" y="2110978"/>
                </a:cubicBezTo>
                <a:cubicBezTo>
                  <a:pt x="1815419" y="2128837"/>
                  <a:pt x="1886486" y="2132410"/>
                  <a:pt x="1893593" y="2021681"/>
                </a:cubicBezTo>
                <a:cubicBezTo>
                  <a:pt x="1893593" y="2010965"/>
                  <a:pt x="1893593" y="2003821"/>
                  <a:pt x="1893593" y="1993106"/>
                </a:cubicBezTo>
                <a:cubicBezTo>
                  <a:pt x="1865166" y="1946672"/>
                  <a:pt x="1826079" y="1925240"/>
                  <a:pt x="1776332" y="1910953"/>
                </a:cubicBezTo>
                <a:cubicBezTo>
                  <a:pt x="1747905" y="1903809"/>
                  <a:pt x="1708818" y="1889522"/>
                  <a:pt x="1708818" y="1857375"/>
                </a:cubicBezTo>
                <a:cubicBezTo>
                  <a:pt x="1712371" y="1735931"/>
                  <a:pt x="1616430" y="1700212"/>
                  <a:pt x="1524043" y="1664493"/>
                </a:cubicBezTo>
                <a:cubicBezTo>
                  <a:pt x="1573790" y="1603772"/>
                  <a:pt x="1616430" y="1646635"/>
                  <a:pt x="1655517" y="1643062"/>
                </a:cubicBezTo>
                <a:cubicBezTo>
                  <a:pt x="1680391" y="1639491"/>
                  <a:pt x="1705264" y="1635919"/>
                  <a:pt x="1705264" y="1603772"/>
                </a:cubicBezTo>
                <a:cubicBezTo>
                  <a:pt x="1705264" y="1578769"/>
                  <a:pt x="1694604" y="1546622"/>
                  <a:pt x="1669731" y="1546622"/>
                </a:cubicBezTo>
                <a:cubicBezTo>
                  <a:pt x="1513383" y="1543050"/>
                  <a:pt x="1424548" y="1371600"/>
                  <a:pt x="1261093" y="1371600"/>
                </a:cubicBezTo>
                <a:cubicBezTo>
                  <a:pt x="1161599" y="1371600"/>
                  <a:pt x="1310841" y="1275159"/>
                  <a:pt x="1229113" y="1235869"/>
                </a:cubicBezTo>
                <a:cubicBezTo>
                  <a:pt x="1211346" y="1225153"/>
                  <a:pt x="1278860" y="1210866"/>
                  <a:pt x="1307287" y="1214437"/>
                </a:cubicBezTo>
                <a:cubicBezTo>
                  <a:pt x="1335714" y="1218009"/>
                  <a:pt x="1360588" y="1243013"/>
                  <a:pt x="1396121" y="1225153"/>
                </a:cubicBezTo>
                <a:cubicBezTo>
                  <a:pt x="1413888" y="1160860"/>
                  <a:pt x="1367694" y="1135856"/>
                  <a:pt x="1325054" y="1117997"/>
                </a:cubicBezTo>
                <a:cubicBezTo>
                  <a:pt x="1232666" y="1075135"/>
                  <a:pt x="1140279" y="1025129"/>
                  <a:pt x="1037231" y="1010841"/>
                </a:cubicBezTo>
                <a:cubicBezTo>
                  <a:pt x="1001698" y="1007269"/>
                  <a:pt x="980377" y="989409"/>
                  <a:pt x="983931" y="953690"/>
                </a:cubicBezTo>
                <a:cubicBezTo>
                  <a:pt x="991037" y="907256"/>
                  <a:pt x="1026571" y="921544"/>
                  <a:pt x="1054998" y="925115"/>
                </a:cubicBezTo>
                <a:cubicBezTo>
                  <a:pt x="1072765" y="928688"/>
                  <a:pt x="1090532" y="939403"/>
                  <a:pt x="1108299" y="914400"/>
                </a:cubicBezTo>
                <a:cubicBezTo>
                  <a:pt x="692555" y="660797"/>
                  <a:pt x="472246" y="675085"/>
                  <a:pt x="6755" y="467915"/>
                </a:cubicBezTo>
                <a:cubicBezTo>
                  <a:pt x="109802" y="428625"/>
                  <a:pt x="184423" y="457200"/>
                  <a:pt x="255490" y="464344"/>
                </a:cubicBezTo>
                <a:cubicBezTo>
                  <a:pt x="433159" y="482203"/>
                  <a:pt x="323004" y="514350"/>
                  <a:pt x="500673" y="535781"/>
                </a:cubicBezTo>
                <a:cubicBezTo>
                  <a:pt x="585954" y="546497"/>
                  <a:pt x="664128" y="582216"/>
                  <a:pt x="760069" y="525066"/>
                </a:cubicBezTo>
                <a:cubicBezTo>
                  <a:pt x="824029" y="485775"/>
                  <a:pt x="927077" y="528637"/>
                  <a:pt x="1005251" y="560785"/>
                </a:cubicBezTo>
                <a:cubicBezTo>
                  <a:pt x="1069212" y="589360"/>
                  <a:pt x="1133172" y="596503"/>
                  <a:pt x="1218453" y="560785"/>
                </a:cubicBezTo>
                <a:cubicBezTo>
                  <a:pt x="1140279" y="539354"/>
                  <a:pt x="1079872" y="521494"/>
                  <a:pt x="1019464" y="507206"/>
                </a:cubicBezTo>
                <a:cubicBezTo>
                  <a:pt x="969717" y="496491"/>
                  <a:pt x="941290" y="471488"/>
                  <a:pt x="944844" y="417909"/>
                </a:cubicBezTo>
                <a:cubicBezTo>
                  <a:pt x="944844" y="389334"/>
                  <a:pt x="934184" y="350044"/>
                  <a:pt x="969717" y="335757"/>
                </a:cubicBezTo>
                <a:cubicBezTo>
                  <a:pt x="998144" y="321469"/>
                  <a:pt x="1037231" y="335757"/>
                  <a:pt x="1051445" y="360759"/>
                </a:cubicBezTo>
                <a:cubicBezTo>
                  <a:pt x="1069212" y="407194"/>
                  <a:pt x="1086978" y="450056"/>
                  <a:pt x="1147386" y="453629"/>
                </a:cubicBezTo>
                <a:cubicBezTo>
                  <a:pt x="1229113" y="460771"/>
                  <a:pt x="1182919" y="432197"/>
                  <a:pt x="1168706" y="396478"/>
                </a:cubicBezTo>
                <a:cubicBezTo>
                  <a:pt x="1154492" y="357188"/>
                  <a:pt x="1197133" y="346472"/>
                  <a:pt x="1225560" y="353615"/>
                </a:cubicBezTo>
                <a:cubicBezTo>
                  <a:pt x="1332161" y="385763"/>
                  <a:pt x="1442315" y="328613"/>
                  <a:pt x="1552469" y="375047"/>
                </a:cubicBezTo>
                <a:cubicBezTo>
                  <a:pt x="1524043" y="260747"/>
                  <a:pt x="1463635" y="210741"/>
                  <a:pt x="1335714" y="192881"/>
                </a:cubicBezTo>
                <a:cubicBezTo>
                  <a:pt x="1289520" y="189310"/>
                  <a:pt x="1239773" y="196453"/>
                  <a:pt x="1197133" y="164306"/>
                </a:cubicBezTo>
                <a:cubicBezTo>
                  <a:pt x="1172259" y="146447"/>
                  <a:pt x="1147386" y="125016"/>
                  <a:pt x="1165153" y="89297"/>
                </a:cubicBezTo>
                <a:cubicBezTo>
                  <a:pt x="1175813" y="64294"/>
                  <a:pt x="1204239" y="64294"/>
                  <a:pt x="1229113" y="71437"/>
                </a:cubicBezTo>
                <a:cubicBezTo>
                  <a:pt x="1332161" y="110728"/>
                  <a:pt x="1442315" y="121444"/>
                  <a:pt x="1548916" y="135731"/>
                </a:cubicBezTo>
                <a:cubicBezTo>
                  <a:pt x="1566683" y="139303"/>
                  <a:pt x="1584450" y="146447"/>
                  <a:pt x="1602217" y="110728"/>
                </a:cubicBezTo>
                <a:cubicBezTo>
                  <a:pt x="1477849" y="78581"/>
                  <a:pt x="1357034" y="35719"/>
                  <a:pt x="1232666" y="0"/>
                </a:cubicBezTo>
                <a:close/>
              </a:path>
            </a:pathLst>
          </a:custGeom>
        </p:spPr>
      </p:pic>
    </p:spTree>
    <p:extLst>
      <p:ext uri="{BB962C8B-B14F-4D97-AF65-F5344CB8AC3E}">
        <p14:creationId xmlns:p14="http://schemas.microsoft.com/office/powerpoint/2010/main" val="339699289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9">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ECDA7FB3-44CF-30BE-410A-1AE9FADC6638}"/>
              </a:ext>
            </a:extLst>
          </p:cNvPr>
          <p:cNvSpPr>
            <a:spLocks noGrp="1"/>
          </p:cNvSpPr>
          <p:nvPr>
            <p:ph type="title"/>
          </p:nvPr>
        </p:nvSpPr>
        <p:spPr>
          <a:xfrm>
            <a:off x="838201" y="365125"/>
            <a:ext cx="5251316" cy="1807305"/>
          </a:xfrm>
        </p:spPr>
        <p:txBody>
          <a:bodyPr>
            <a:normAutofit/>
          </a:bodyPr>
          <a:lstStyle/>
          <a:p>
            <a:r>
              <a:rPr lang="tr-TR" b="1"/>
              <a:t>Uzun Klinik Metinler için </a:t>
            </a:r>
            <a:r>
              <a:rPr lang="tr-TR" b="1" err="1"/>
              <a:t>LLM’ler</a:t>
            </a:r>
            <a:endParaRPr lang="tr-TR" err="1"/>
          </a:p>
        </p:txBody>
      </p:sp>
      <p:sp>
        <p:nvSpPr>
          <p:cNvPr id="3" name="İçerik Yer Tutucusu 2">
            <a:extLst>
              <a:ext uri="{FF2B5EF4-FFF2-40B4-BE49-F238E27FC236}">
                <a16:creationId xmlns:a16="http://schemas.microsoft.com/office/drawing/2014/main" id="{D6A95038-0FCE-E622-81BA-382628FC3AD4}"/>
              </a:ext>
            </a:extLst>
          </p:cNvPr>
          <p:cNvSpPr>
            <a:spLocks noGrp="1"/>
          </p:cNvSpPr>
          <p:nvPr>
            <p:ph idx="1"/>
          </p:nvPr>
        </p:nvSpPr>
        <p:spPr>
          <a:xfrm>
            <a:off x="838200" y="2333297"/>
            <a:ext cx="4619621" cy="3843666"/>
          </a:xfrm>
        </p:spPr>
        <p:txBody>
          <a:bodyPr vert="horz" lIns="91440" tIns="45720" rIns="91440" bIns="45720" rtlCol="0">
            <a:normAutofit/>
          </a:bodyPr>
          <a:lstStyle/>
          <a:p>
            <a:pPr>
              <a:lnSpc>
                <a:spcPct val="90000"/>
              </a:lnSpc>
            </a:pPr>
            <a:r>
              <a:rPr lang="tr-TR" sz="1700" dirty="0">
                <a:ea typeface="+mn-lt"/>
                <a:cs typeface="+mn-lt"/>
              </a:rPr>
              <a:t>Uzun metinlerin doğru bir şekilde anlaşılması ve işlenmesi, tedavi süreçlerinin iyileştirilmesi ve kişiselleştirilmesi için büyük önem taşımaktadır. </a:t>
            </a:r>
            <a:endParaRPr lang="tr-TR" sz="1700" dirty="0"/>
          </a:p>
        </p:txBody>
      </p:sp>
      <p:pic>
        <p:nvPicPr>
          <p:cNvPr id="4" name="Resim 3" descr="2023 ve Ötesindeki Yapay Zeka - Enterprise Next">
            <a:extLst>
              <a:ext uri="{FF2B5EF4-FFF2-40B4-BE49-F238E27FC236}">
                <a16:creationId xmlns:a16="http://schemas.microsoft.com/office/drawing/2014/main" id="{130D96B5-6162-277C-05F6-10E64C8AE270}"/>
              </a:ext>
            </a:extLst>
          </p:cNvPr>
          <p:cNvPicPr>
            <a:picLocks noChangeAspect="1"/>
          </p:cNvPicPr>
          <p:nvPr/>
        </p:nvPicPr>
        <p:blipFill rotWithShape="1">
          <a:blip r:embed="rId3"/>
          <a:srcRect l="19346" r="22616" b="-1"/>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
        <p:nvSpPr>
          <p:cNvPr id="5" name="Metin kutusu 4">
            <a:extLst>
              <a:ext uri="{FF2B5EF4-FFF2-40B4-BE49-F238E27FC236}">
                <a16:creationId xmlns:a16="http://schemas.microsoft.com/office/drawing/2014/main" id="{13B9B858-C794-C0D0-C0E3-60F64E4355B1}"/>
              </a:ext>
            </a:extLst>
          </p:cNvPr>
          <p:cNvSpPr txBox="1"/>
          <p:nvPr/>
        </p:nvSpPr>
        <p:spPr>
          <a:xfrm>
            <a:off x="873006" y="6268753"/>
            <a:ext cx="1122628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Aft>
                <a:spcPts val="600"/>
              </a:spcAft>
            </a:pPr>
            <a:r>
              <a:rPr lang="en-US">
                <a:solidFill>
                  <a:schemeClr val="bg1">
                    <a:lumMod val="85000"/>
                  </a:schemeClr>
                </a:solidFill>
              </a:rPr>
              <a:t>** </a:t>
            </a:r>
            <a:r>
              <a:rPr lang="en-US">
                <a:solidFill>
                  <a:srgbClr val="D9D9D9"/>
                </a:solidFill>
                <a:ea typeface="+mn-lt"/>
                <a:cs typeface="+mn-lt"/>
              </a:rPr>
              <a:t>A comparative study of pretrained language models for long clinical text</a:t>
            </a:r>
            <a:r>
              <a:rPr lang="en-US">
                <a:solidFill>
                  <a:schemeClr val="bg1">
                    <a:lumMod val="85000"/>
                  </a:schemeClr>
                </a:solidFill>
              </a:rPr>
              <a:t> </a:t>
            </a:r>
            <a:r>
              <a:rPr lang="en-US" err="1">
                <a:solidFill>
                  <a:schemeClr val="bg1">
                    <a:lumMod val="85000"/>
                  </a:schemeClr>
                </a:solidFill>
              </a:rPr>
              <a:t>makalesinden</a:t>
            </a:r>
            <a:r>
              <a:rPr lang="en-US">
                <a:solidFill>
                  <a:schemeClr val="bg1">
                    <a:lumMod val="85000"/>
                  </a:schemeClr>
                </a:solidFill>
              </a:rPr>
              <a:t> </a:t>
            </a:r>
            <a:r>
              <a:rPr lang="en-US" err="1">
                <a:solidFill>
                  <a:schemeClr val="bg1">
                    <a:lumMod val="85000"/>
                  </a:schemeClr>
                </a:solidFill>
              </a:rPr>
              <a:t>alındı</a:t>
            </a:r>
            <a:endParaRPr lang="tr-TR">
              <a:solidFill>
                <a:schemeClr val="bg1">
                  <a:lumMod val="85000"/>
                </a:schemeClr>
              </a:solidFill>
            </a:endParaRPr>
          </a:p>
        </p:txBody>
      </p:sp>
    </p:spTree>
    <p:extLst>
      <p:ext uri="{BB962C8B-B14F-4D97-AF65-F5344CB8AC3E}">
        <p14:creationId xmlns:p14="http://schemas.microsoft.com/office/powerpoint/2010/main" val="16965573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Metin kutusu 13">
            <a:extLst>
              <a:ext uri="{FF2B5EF4-FFF2-40B4-BE49-F238E27FC236}">
                <a16:creationId xmlns:a16="http://schemas.microsoft.com/office/drawing/2014/main" id="{E4AB6670-F137-4708-2114-6EA454D2F9F6}"/>
              </a:ext>
            </a:extLst>
          </p:cNvPr>
          <p:cNvSpPr txBox="1"/>
          <p:nvPr/>
        </p:nvSpPr>
        <p:spPr>
          <a:xfrm>
            <a:off x="838201" y="2623381"/>
            <a:ext cx="3888528" cy="808140"/>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a:bodyPr>
          <a:lstStyle/>
          <a:p>
            <a:pPr indent="-228600">
              <a:spcAft>
                <a:spcPts val="600"/>
              </a:spcAft>
              <a:buFont typeface="Arial" panose="020B0604020202020204" pitchFamily="34" charset="0"/>
              <a:buChar char="•"/>
            </a:pPr>
            <a:r>
              <a:rPr lang="en-US" sz="2000" b="1"/>
              <a:t>NER (Named Entity Recognition)</a:t>
            </a:r>
            <a:r>
              <a:rPr lang="en-US" sz="2000"/>
              <a:t> </a:t>
            </a:r>
            <a:r>
              <a:rPr lang="en-US" sz="2000" b="1" err="1"/>
              <a:t>görevi</a:t>
            </a:r>
            <a:endParaRPr lang="en-US" sz="2000" err="1"/>
          </a:p>
        </p:txBody>
      </p:sp>
      <p:pic>
        <p:nvPicPr>
          <p:cNvPr id="11" name="Grafik 10" descr="i2b2 F1 Scores by Model">
            <a:extLst>
              <a:ext uri="{FF2B5EF4-FFF2-40B4-BE49-F238E27FC236}">
                <a16:creationId xmlns:a16="http://schemas.microsoft.com/office/drawing/2014/main" id="{8A85EBC2-BBA0-C3FA-82AF-40DF9613DAB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811581" y="643234"/>
            <a:ext cx="4726357" cy="5599876"/>
          </a:xfrm>
          <a:prstGeom prst="rect">
            <a:avLst/>
          </a:prstGeom>
        </p:spPr>
      </p:pic>
      <p:sp>
        <p:nvSpPr>
          <p:cNvPr id="17" name="Metin kutusu 16">
            <a:extLst>
              <a:ext uri="{FF2B5EF4-FFF2-40B4-BE49-F238E27FC236}">
                <a16:creationId xmlns:a16="http://schemas.microsoft.com/office/drawing/2014/main" id="{1E5ADCFB-CF8B-8318-F524-CC530E422FB4}"/>
              </a:ext>
            </a:extLst>
          </p:cNvPr>
          <p:cNvSpPr txBox="1"/>
          <p:nvPr/>
        </p:nvSpPr>
        <p:spPr>
          <a:xfrm>
            <a:off x="6352838" y="6408869"/>
            <a:ext cx="573741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err="1">
                <a:solidFill>
                  <a:schemeClr val="bg1">
                    <a:lumMod val="85000"/>
                  </a:schemeClr>
                </a:solidFill>
                <a:ea typeface="+mn-lt"/>
                <a:cs typeface="+mn-lt"/>
              </a:rPr>
              <a:t>diagrams.helpful</a:t>
            </a:r>
            <a:r>
              <a:rPr lang="en-US">
                <a:solidFill>
                  <a:schemeClr val="bg1">
                    <a:lumMod val="85000"/>
                  </a:schemeClr>
                </a:solidFill>
                <a:ea typeface="+mn-lt"/>
                <a:cs typeface="+mn-lt"/>
              </a:rPr>
              <a:t> </a:t>
            </a:r>
            <a:r>
              <a:rPr lang="en-US" err="1">
                <a:solidFill>
                  <a:schemeClr val="bg1">
                    <a:lumMod val="85000"/>
                  </a:schemeClr>
                </a:solidFill>
                <a:ea typeface="+mn-lt"/>
                <a:cs typeface="Segoe UI"/>
              </a:rPr>
              <a:t>sitesi</a:t>
            </a:r>
            <a:r>
              <a:rPr lang="en-US">
                <a:solidFill>
                  <a:schemeClr val="bg1">
                    <a:lumMod val="85000"/>
                  </a:schemeClr>
                </a:solidFill>
                <a:cs typeface="Segoe UI"/>
              </a:rPr>
              <a:t> </a:t>
            </a:r>
            <a:r>
              <a:rPr lang="en-US" err="1">
                <a:solidFill>
                  <a:schemeClr val="bg1">
                    <a:lumMod val="85000"/>
                  </a:schemeClr>
                </a:solidFill>
                <a:cs typeface="Segoe UI"/>
              </a:rPr>
              <a:t>yardımıyla</a:t>
            </a:r>
            <a:r>
              <a:rPr lang="en-US">
                <a:solidFill>
                  <a:schemeClr val="bg1">
                    <a:lumMod val="85000"/>
                  </a:schemeClr>
                </a:solidFill>
                <a:cs typeface="Segoe UI"/>
              </a:rPr>
              <a:t> </a:t>
            </a:r>
            <a:r>
              <a:rPr lang="en-US" err="1">
                <a:solidFill>
                  <a:schemeClr val="bg1">
                    <a:lumMod val="85000"/>
                  </a:schemeClr>
                </a:solidFill>
                <a:cs typeface="Segoe UI"/>
              </a:rPr>
              <a:t>oluşturulmuştur</a:t>
            </a:r>
            <a:endParaRPr lang="en-US">
              <a:solidFill>
                <a:schemeClr val="bg1">
                  <a:lumMod val="85000"/>
                </a:schemeClr>
              </a:solidFill>
              <a:cs typeface="Segoe UI"/>
            </a:endParaRPr>
          </a:p>
        </p:txBody>
      </p:sp>
    </p:spTree>
    <p:extLst>
      <p:ext uri="{BB962C8B-B14F-4D97-AF65-F5344CB8AC3E}">
        <p14:creationId xmlns:p14="http://schemas.microsoft.com/office/powerpoint/2010/main" val="140595210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etin kutusu 6">
            <a:extLst>
              <a:ext uri="{FF2B5EF4-FFF2-40B4-BE49-F238E27FC236}">
                <a16:creationId xmlns:a16="http://schemas.microsoft.com/office/drawing/2014/main" id="{8024FC9B-E945-37D9-87EB-E882186404B2}"/>
              </a:ext>
            </a:extLst>
          </p:cNvPr>
          <p:cNvSpPr txBox="1"/>
          <p:nvPr/>
        </p:nvSpPr>
        <p:spPr>
          <a:xfrm>
            <a:off x="2328583" y="639939"/>
            <a:ext cx="7530439" cy="808140"/>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algn="ctr">
              <a:spcAft>
                <a:spcPts val="600"/>
              </a:spcAft>
            </a:pPr>
            <a:r>
              <a:rPr lang="en-US" sz="2000" b="1"/>
              <a:t>QA(Question Answering)</a:t>
            </a:r>
            <a:r>
              <a:rPr lang="en-US" sz="2000"/>
              <a:t> </a:t>
            </a:r>
            <a:r>
              <a:rPr lang="en-US" sz="2000" b="1" err="1"/>
              <a:t>görevi</a:t>
            </a:r>
            <a:endParaRPr lang="en-US" sz="2000" err="1"/>
          </a:p>
        </p:txBody>
      </p:sp>
      <p:pic>
        <p:nvPicPr>
          <p:cNvPr id="8" name="Resim 7" descr="metin, ekran görüntüsü, diyagram, çizgi içeren bir resim&#10;&#10;Açıklama otomatik olarak oluşturuldu">
            <a:extLst>
              <a:ext uri="{FF2B5EF4-FFF2-40B4-BE49-F238E27FC236}">
                <a16:creationId xmlns:a16="http://schemas.microsoft.com/office/drawing/2014/main" id="{5890ECFD-1535-F7F1-0655-CCC404021ADE}"/>
              </a:ext>
            </a:extLst>
          </p:cNvPr>
          <p:cNvPicPr>
            <a:picLocks noChangeAspect="1"/>
          </p:cNvPicPr>
          <p:nvPr/>
        </p:nvPicPr>
        <p:blipFill>
          <a:blip r:embed="rId3"/>
          <a:stretch>
            <a:fillRect/>
          </a:stretch>
        </p:blipFill>
        <p:spPr>
          <a:xfrm>
            <a:off x="-1355" y="1234101"/>
            <a:ext cx="12192000" cy="4049058"/>
          </a:xfrm>
          <a:prstGeom prst="rect">
            <a:avLst/>
          </a:prstGeom>
        </p:spPr>
      </p:pic>
    </p:spTree>
    <p:extLst>
      <p:ext uri="{BB962C8B-B14F-4D97-AF65-F5344CB8AC3E}">
        <p14:creationId xmlns:p14="http://schemas.microsoft.com/office/powerpoint/2010/main" val="9576503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4C5663A-0CE3-4AEE-B47E-FB68D9EBFE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93C0419C-CB13-113B-FF91-A170BE71CF9F}"/>
              </a:ext>
            </a:extLst>
          </p:cNvPr>
          <p:cNvSpPr>
            <a:spLocks noGrp="1"/>
          </p:cNvSpPr>
          <p:nvPr>
            <p:ph type="title"/>
          </p:nvPr>
        </p:nvSpPr>
        <p:spPr>
          <a:xfrm>
            <a:off x="838201" y="365125"/>
            <a:ext cx="3816095" cy="1807305"/>
          </a:xfrm>
        </p:spPr>
        <p:txBody>
          <a:bodyPr>
            <a:normAutofit/>
          </a:bodyPr>
          <a:lstStyle/>
          <a:p>
            <a:r>
              <a:rPr lang="tr-TR" b="1"/>
              <a:t>Sonuçlar ve Gelecek Vizyonu</a:t>
            </a:r>
            <a:endParaRPr lang="tr-TR"/>
          </a:p>
        </p:txBody>
      </p:sp>
      <p:sp>
        <p:nvSpPr>
          <p:cNvPr id="3" name="İçerik Yer Tutucusu 2">
            <a:extLst>
              <a:ext uri="{FF2B5EF4-FFF2-40B4-BE49-F238E27FC236}">
                <a16:creationId xmlns:a16="http://schemas.microsoft.com/office/drawing/2014/main" id="{B5D9E60D-5208-E5AA-3403-34A0EAA83562}"/>
              </a:ext>
            </a:extLst>
          </p:cNvPr>
          <p:cNvSpPr>
            <a:spLocks noGrp="1"/>
          </p:cNvSpPr>
          <p:nvPr>
            <p:ph idx="1"/>
          </p:nvPr>
        </p:nvSpPr>
        <p:spPr>
          <a:xfrm>
            <a:off x="838201" y="2333297"/>
            <a:ext cx="3816096" cy="3843666"/>
          </a:xfrm>
        </p:spPr>
        <p:txBody>
          <a:bodyPr vert="horz" lIns="91440" tIns="45720" rIns="91440" bIns="45720" rtlCol="0">
            <a:normAutofit/>
          </a:bodyPr>
          <a:lstStyle/>
          <a:p>
            <a:pPr>
              <a:lnSpc>
                <a:spcPct val="90000"/>
              </a:lnSpc>
            </a:pPr>
            <a:r>
              <a:rPr lang="tr-TR" sz="1400" dirty="0">
                <a:ea typeface="+mn-lt"/>
                <a:cs typeface="+mn-lt"/>
              </a:rPr>
              <a:t>Sağlık sektöründe </a:t>
            </a:r>
            <a:r>
              <a:rPr lang="tr-TR" sz="1400" dirty="0" err="1">
                <a:ea typeface="+mn-lt"/>
                <a:cs typeface="+mn-lt"/>
              </a:rPr>
              <a:t>LLM'ler</a:t>
            </a:r>
            <a:r>
              <a:rPr lang="tr-TR" sz="1400" dirty="0">
                <a:ea typeface="+mn-lt"/>
                <a:cs typeface="+mn-lt"/>
              </a:rPr>
              <a:t>, veri analizi, hastalık teşhisi ve tedavi önerileri gibi pek çok alanda devrim yaratma potansiyeline sahip. </a:t>
            </a:r>
            <a:endParaRPr lang="tr-TR" sz="1400" dirty="0"/>
          </a:p>
        </p:txBody>
      </p:sp>
      <p:pic>
        <p:nvPicPr>
          <p:cNvPr id="4" name="Resim 3" descr="Yapay zeka işinizi ne zaman elinizden alacak: 10 sektörden tahminler |  Independent Türkçe">
            <a:extLst>
              <a:ext uri="{FF2B5EF4-FFF2-40B4-BE49-F238E27FC236}">
                <a16:creationId xmlns:a16="http://schemas.microsoft.com/office/drawing/2014/main" id="{1443A4DB-7D18-9E13-34E2-60BF05574014}"/>
              </a:ext>
            </a:extLst>
          </p:cNvPr>
          <p:cNvPicPr>
            <a:picLocks noChangeAspect="1"/>
          </p:cNvPicPr>
          <p:nvPr/>
        </p:nvPicPr>
        <p:blipFill rotWithShape="1">
          <a:blip r:embed="rId3"/>
          <a:srcRect r="18281"/>
          <a:stretch/>
        </p:blipFill>
        <p:spPr>
          <a:xfrm>
            <a:off x="4726728" y="10"/>
            <a:ext cx="7472381" cy="6857990"/>
          </a:xfrm>
          <a:custGeom>
            <a:avLst/>
            <a:gdLst/>
            <a:ahLst/>
            <a:cxnLst/>
            <a:rect l="l" t="t" r="r" b="b"/>
            <a:pathLst>
              <a:path w="7472381" h="6886575">
                <a:moveTo>
                  <a:pt x="1232666" y="0"/>
                </a:moveTo>
                <a:lnTo>
                  <a:pt x="7472381" y="0"/>
                </a:lnTo>
                <a:lnTo>
                  <a:pt x="7472381" y="814388"/>
                </a:lnTo>
                <a:lnTo>
                  <a:pt x="7472381" y="6411516"/>
                </a:lnTo>
                <a:lnTo>
                  <a:pt x="7472381" y="6886575"/>
                </a:lnTo>
                <a:lnTo>
                  <a:pt x="6992676" y="6886575"/>
                </a:lnTo>
                <a:lnTo>
                  <a:pt x="1946893" y="6886575"/>
                </a:lnTo>
                <a:cubicBezTo>
                  <a:pt x="1801205" y="6815137"/>
                  <a:pt x="1662624" y="6729412"/>
                  <a:pt x="1506276" y="6686550"/>
                </a:cubicBezTo>
                <a:cubicBezTo>
                  <a:pt x="1399675" y="6657975"/>
                  <a:pt x="1296627" y="6607969"/>
                  <a:pt x="1314394" y="6457949"/>
                </a:cubicBezTo>
                <a:cubicBezTo>
                  <a:pt x="1317947" y="6415087"/>
                  <a:pt x="1289520" y="6382941"/>
                  <a:pt x="1246880" y="6393656"/>
                </a:cubicBezTo>
                <a:cubicBezTo>
                  <a:pt x="1165153" y="6415087"/>
                  <a:pt x="1126065" y="6354365"/>
                  <a:pt x="1079872" y="6307931"/>
                </a:cubicBezTo>
                <a:cubicBezTo>
                  <a:pt x="998144" y="6225779"/>
                  <a:pt x="919970" y="6140052"/>
                  <a:pt x="788495" y="6125765"/>
                </a:cubicBezTo>
                <a:cubicBezTo>
                  <a:pt x="813369" y="6061471"/>
                  <a:pt x="856009" y="6068615"/>
                  <a:pt x="895097" y="6082903"/>
                </a:cubicBezTo>
                <a:cubicBezTo>
                  <a:pt x="998144" y="6118622"/>
                  <a:pt x="1101192" y="6157912"/>
                  <a:pt x="1204239" y="6193631"/>
                </a:cubicBezTo>
                <a:cubicBezTo>
                  <a:pt x="1271754" y="6215062"/>
                  <a:pt x="1339267" y="6247209"/>
                  <a:pt x="1428102" y="6222206"/>
                </a:cubicBezTo>
                <a:cubicBezTo>
                  <a:pt x="1349928" y="6093619"/>
                  <a:pt x="1218453" y="6068615"/>
                  <a:pt x="1111852" y="6029325"/>
                </a:cubicBezTo>
                <a:cubicBezTo>
                  <a:pt x="980377" y="5979319"/>
                  <a:pt x="902203" y="5886450"/>
                  <a:pt x="806262" y="5779294"/>
                </a:cubicBezTo>
                <a:cubicBezTo>
                  <a:pt x="902203" y="5750719"/>
                  <a:pt x="962610" y="5829300"/>
                  <a:pt x="1040785" y="5825728"/>
                </a:cubicBezTo>
                <a:cubicBezTo>
                  <a:pt x="1044338" y="5815012"/>
                  <a:pt x="1051445" y="5793581"/>
                  <a:pt x="1051445" y="5793581"/>
                </a:cubicBezTo>
                <a:cubicBezTo>
                  <a:pt x="923523" y="5736431"/>
                  <a:pt x="866670" y="5629275"/>
                  <a:pt x="845349" y="5497115"/>
                </a:cubicBezTo>
                <a:cubicBezTo>
                  <a:pt x="838243" y="5429250"/>
                  <a:pt x="792049" y="5407819"/>
                  <a:pt x="745855" y="5375672"/>
                </a:cubicBezTo>
                <a:cubicBezTo>
                  <a:pt x="589507" y="5264943"/>
                  <a:pt x="422499" y="5164931"/>
                  <a:pt x="291024" y="5014913"/>
                </a:cubicBezTo>
                <a:cubicBezTo>
                  <a:pt x="443819" y="5032771"/>
                  <a:pt x="564633" y="5132784"/>
                  <a:pt x="724535" y="5175647"/>
                </a:cubicBezTo>
                <a:cubicBezTo>
                  <a:pt x="596614" y="5011340"/>
                  <a:pt x="429605" y="4925615"/>
                  <a:pt x="276811" y="4825603"/>
                </a:cubicBezTo>
                <a:cubicBezTo>
                  <a:pt x="205743" y="4779169"/>
                  <a:pt x="141783" y="4722018"/>
                  <a:pt x="60055" y="4697016"/>
                </a:cubicBezTo>
                <a:cubicBezTo>
                  <a:pt x="31628" y="4689872"/>
                  <a:pt x="-18119" y="4672013"/>
                  <a:pt x="6755" y="4622006"/>
                </a:cubicBezTo>
                <a:cubicBezTo>
                  <a:pt x="28075" y="4579144"/>
                  <a:pt x="67162" y="4593432"/>
                  <a:pt x="102696" y="4604146"/>
                </a:cubicBezTo>
                <a:cubicBezTo>
                  <a:pt x="187976" y="4632722"/>
                  <a:pt x="280364" y="4632722"/>
                  <a:pt x="397625" y="4632722"/>
                </a:cubicBezTo>
                <a:cubicBezTo>
                  <a:pt x="298131" y="4496990"/>
                  <a:pt x="116909" y="4539853"/>
                  <a:pt x="31628" y="4396978"/>
                </a:cubicBezTo>
                <a:cubicBezTo>
                  <a:pt x="138229" y="4371976"/>
                  <a:pt x="219957" y="4421982"/>
                  <a:pt x="305237" y="4432697"/>
                </a:cubicBezTo>
                <a:cubicBezTo>
                  <a:pt x="383412" y="4443413"/>
                  <a:pt x="401178" y="4418409"/>
                  <a:pt x="383412" y="4339828"/>
                </a:cubicBezTo>
                <a:cubicBezTo>
                  <a:pt x="354985" y="4218385"/>
                  <a:pt x="397625" y="4157662"/>
                  <a:pt x="511333" y="4189810"/>
                </a:cubicBezTo>
                <a:cubicBezTo>
                  <a:pt x="617934" y="4221956"/>
                  <a:pt x="628594" y="4175522"/>
                  <a:pt x="600167" y="4107656"/>
                </a:cubicBezTo>
                <a:cubicBezTo>
                  <a:pt x="557527" y="4007644"/>
                  <a:pt x="603720" y="3929063"/>
                  <a:pt x="635701" y="3843337"/>
                </a:cubicBezTo>
                <a:cubicBezTo>
                  <a:pt x="685448" y="3714750"/>
                  <a:pt x="664128" y="3650456"/>
                  <a:pt x="561080" y="3554015"/>
                </a:cubicBezTo>
                <a:cubicBezTo>
                  <a:pt x="500673" y="3500438"/>
                  <a:pt x="440265" y="3454003"/>
                  <a:pt x="354985" y="3407569"/>
                </a:cubicBezTo>
                <a:cubicBezTo>
                  <a:pt x="550420" y="3382565"/>
                  <a:pt x="347878" y="3296841"/>
                  <a:pt x="415392" y="3243263"/>
                </a:cubicBezTo>
                <a:cubicBezTo>
                  <a:pt x="553973" y="3221831"/>
                  <a:pt x="664128" y="3393282"/>
                  <a:pt x="852456" y="3343275"/>
                </a:cubicBezTo>
                <a:cubicBezTo>
                  <a:pt x="625041" y="3196828"/>
                  <a:pt x="369198" y="3150393"/>
                  <a:pt x="202190" y="2953940"/>
                </a:cubicBezTo>
                <a:cubicBezTo>
                  <a:pt x="241277" y="2911078"/>
                  <a:pt x="280364" y="2953940"/>
                  <a:pt x="312344" y="2936081"/>
                </a:cubicBezTo>
                <a:cubicBezTo>
                  <a:pt x="312344" y="2925365"/>
                  <a:pt x="685448" y="2993232"/>
                  <a:pt x="706768" y="2714625"/>
                </a:cubicBezTo>
                <a:cubicBezTo>
                  <a:pt x="713875" y="2714625"/>
                  <a:pt x="720982" y="2714625"/>
                  <a:pt x="728088" y="2703909"/>
                </a:cubicBezTo>
                <a:cubicBezTo>
                  <a:pt x="767175" y="2664619"/>
                  <a:pt x="731642" y="2571750"/>
                  <a:pt x="795602" y="2564606"/>
                </a:cubicBezTo>
                <a:cubicBezTo>
                  <a:pt x="866670" y="2557462"/>
                  <a:pt x="934184" y="2525315"/>
                  <a:pt x="1008804" y="2543175"/>
                </a:cubicBezTo>
                <a:cubicBezTo>
                  <a:pt x="1065658" y="2557462"/>
                  <a:pt x="1126065" y="2575322"/>
                  <a:pt x="1186473" y="2575322"/>
                </a:cubicBezTo>
                <a:cubicBezTo>
                  <a:pt x="1250433" y="2575322"/>
                  <a:pt x="1339267" y="2696766"/>
                  <a:pt x="1378355" y="2536031"/>
                </a:cubicBezTo>
                <a:cubicBezTo>
                  <a:pt x="1378355" y="2528888"/>
                  <a:pt x="1488509" y="2546747"/>
                  <a:pt x="1548916" y="2553891"/>
                </a:cubicBezTo>
                <a:cubicBezTo>
                  <a:pt x="1598663" y="2561035"/>
                  <a:pt x="1659071" y="2593181"/>
                  <a:pt x="1694604" y="2528888"/>
                </a:cubicBezTo>
                <a:cubicBezTo>
                  <a:pt x="1712371" y="2489596"/>
                  <a:pt x="1627090" y="2418159"/>
                  <a:pt x="1552469" y="2411015"/>
                </a:cubicBezTo>
                <a:cubicBezTo>
                  <a:pt x="1484956" y="2403872"/>
                  <a:pt x="1417442" y="2396728"/>
                  <a:pt x="1353481" y="2411015"/>
                </a:cubicBezTo>
                <a:cubicBezTo>
                  <a:pt x="1275307" y="2428875"/>
                  <a:pt x="1232666" y="2400300"/>
                  <a:pt x="1211346" y="2336007"/>
                </a:cubicBezTo>
                <a:cubicBezTo>
                  <a:pt x="1186473" y="2268141"/>
                  <a:pt x="1140279" y="2232422"/>
                  <a:pt x="1076318" y="2200275"/>
                </a:cubicBezTo>
                <a:cubicBezTo>
                  <a:pt x="919970" y="2121694"/>
                  <a:pt x="770729" y="2028825"/>
                  <a:pt x="600167" y="1982390"/>
                </a:cubicBezTo>
                <a:cubicBezTo>
                  <a:pt x="568187" y="1975246"/>
                  <a:pt x="529100" y="1960959"/>
                  <a:pt x="514886" y="1900238"/>
                </a:cubicBezTo>
                <a:cubicBezTo>
                  <a:pt x="976824" y="1993106"/>
                  <a:pt x="1396121" y="2232422"/>
                  <a:pt x="1872273" y="2218135"/>
                </a:cubicBezTo>
                <a:cubicBezTo>
                  <a:pt x="1744351" y="2143125"/>
                  <a:pt x="1591557" y="2139554"/>
                  <a:pt x="1452975" y="2085975"/>
                </a:cubicBezTo>
                <a:cubicBezTo>
                  <a:pt x="1552469" y="2046685"/>
                  <a:pt x="1644857" y="2089547"/>
                  <a:pt x="1737245" y="2110978"/>
                </a:cubicBezTo>
                <a:cubicBezTo>
                  <a:pt x="1815419" y="2128837"/>
                  <a:pt x="1886486" y="2132410"/>
                  <a:pt x="1893593" y="2021681"/>
                </a:cubicBezTo>
                <a:cubicBezTo>
                  <a:pt x="1893593" y="2010965"/>
                  <a:pt x="1893593" y="2003821"/>
                  <a:pt x="1893593" y="1993106"/>
                </a:cubicBezTo>
                <a:cubicBezTo>
                  <a:pt x="1865166" y="1946672"/>
                  <a:pt x="1826079" y="1925240"/>
                  <a:pt x="1776332" y="1910953"/>
                </a:cubicBezTo>
                <a:cubicBezTo>
                  <a:pt x="1747905" y="1903809"/>
                  <a:pt x="1708818" y="1889522"/>
                  <a:pt x="1708818" y="1857375"/>
                </a:cubicBezTo>
                <a:cubicBezTo>
                  <a:pt x="1712371" y="1735931"/>
                  <a:pt x="1616430" y="1700212"/>
                  <a:pt x="1524043" y="1664493"/>
                </a:cubicBezTo>
                <a:cubicBezTo>
                  <a:pt x="1573790" y="1603772"/>
                  <a:pt x="1616430" y="1646635"/>
                  <a:pt x="1655517" y="1643062"/>
                </a:cubicBezTo>
                <a:cubicBezTo>
                  <a:pt x="1680391" y="1639491"/>
                  <a:pt x="1705264" y="1635919"/>
                  <a:pt x="1705264" y="1603772"/>
                </a:cubicBezTo>
                <a:cubicBezTo>
                  <a:pt x="1705264" y="1578769"/>
                  <a:pt x="1694604" y="1546622"/>
                  <a:pt x="1669731" y="1546622"/>
                </a:cubicBezTo>
                <a:cubicBezTo>
                  <a:pt x="1513383" y="1543050"/>
                  <a:pt x="1424548" y="1371600"/>
                  <a:pt x="1261093" y="1371600"/>
                </a:cubicBezTo>
                <a:cubicBezTo>
                  <a:pt x="1161599" y="1371600"/>
                  <a:pt x="1310841" y="1275159"/>
                  <a:pt x="1229113" y="1235869"/>
                </a:cubicBezTo>
                <a:cubicBezTo>
                  <a:pt x="1211346" y="1225153"/>
                  <a:pt x="1278860" y="1210866"/>
                  <a:pt x="1307287" y="1214437"/>
                </a:cubicBezTo>
                <a:cubicBezTo>
                  <a:pt x="1335714" y="1218009"/>
                  <a:pt x="1360588" y="1243013"/>
                  <a:pt x="1396121" y="1225153"/>
                </a:cubicBezTo>
                <a:cubicBezTo>
                  <a:pt x="1413888" y="1160860"/>
                  <a:pt x="1367694" y="1135856"/>
                  <a:pt x="1325054" y="1117997"/>
                </a:cubicBezTo>
                <a:cubicBezTo>
                  <a:pt x="1232666" y="1075135"/>
                  <a:pt x="1140279" y="1025129"/>
                  <a:pt x="1037231" y="1010841"/>
                </a:cubicBezTo>
                <a:cubicBezTo>
                  <a:pt x="1001698" y="1007269"/>
                  <a:pt x="980377" y="989409"/>
                  <a:pt x="983931" y="953690"/>
                </a:cubicBezTo>
                <a:cubicBezTo>
                  <a:pt x="991037" y="907256"/>
                  <a:pt x="1026571" y="921544"/>
                  <a:pt x="1054998" y="925115"/>
                </a:cubicBezTo>
                <a:cubicBezTo>
                  <a:pt x="1072765" y="928688"/>
                  <a:pt x="1090532" y="939403"/>
                  <a:pt x="1108299" y="914400"/>
                </a:cubicBezTo>
                <a:cubicBezTo>
                  <a:pt x="692555" y="660797"/>
                  <a:pt x="472246" y="675085"/>
                  <a:pt x="6755" y="467915"/>
                </a:cubicBezTo>
                <a:cubicBezTo>
                  <a:pt x="109802" y="428625"/>
                  <a:pt x="184423" y="457200"/>
                  <a:pt x="255490" y="464344"/>
                </a:cubicBezTo>
                <a:cubicBezTo>
                  <a:pt x="433159" y="482203"/>
                  <a:pt x="323004" y="514350"/>
                  <a:pt x="500673" y="535781"/>
                </a:cubicBezTo>
                <a:cubicBezTo>
                  <a:pt x="585954" y="546497"/>
                  <a:pt x="664128" y="582216"/>
                  <a:pt x="760069" y="525066"/>
                </a:cubicBezTo>
                <a:cubicBezTo>
                  <a:pt x="824029" y="485775"/>
                  <a:pt x="927077" y="528637"/>
                  <a:pt x="1005251" y="560785"/>
                </a:cubicBezTo>
                <a:cubicBezTo>
                  <a:pt x="1069212" y="589360"/>
                  <a:pt x="1133172" y="596503"/>
                  <a:pt x="1218453" y="560785"/>
                </a:cubicBezTo>
                <a:cubicBezTo>
                  <a:pt x="1140279" y="539354"/>
                  <a:pt x="1079872" y="521494"/>
                  <a:pt x="1019464" y="507206"/>
                </a:cubicBezTo>
                <a:cubicBezTo>
                  <a:pt x="969717" y="496491"/>
                  <a:pt x="941290" y="471488"/>
                  <a:pt x="944844" y="417909"/>
                </a:cubicBezTo>
                <a:cubicBezTo>
                  <a:pt x="944844" y="389334"/>
                  <a:pt x="934184" y="350044"/>
                  <a:pt x="969717" y="335757"/>
                </a:cubicBezTo>
                <a:cubicBezTo>
                  <a:pt x="998144" y="321469"/>
                  <a:pt x="1037231" y="335757"/>
                  <a:pt x="1051445" y="360759"/>
                </a:cubicBezTo>
                <a:cubicBezTo>
                  <a:pt x="1069212" y="407194"/>
                  <a:pt x="1086978" y="450056"/>
                  <a:pt x="1147386" y="453629"/>
                </a:cubicBezTo>
                <a:cubicBezTo>
                  <a:pt x="1229113" y="460771"/>
                  <a:pt x="1182919" y="432197"/>
                  <a:pt x="1168706" y="396478"/>
                </a:cubicBezTo>
                <a:cubicBezTo>
                  <a:pt x="1154492" y="357188"/>
                  <a:pt x="1197133" y="346472"/>
                  <a:pt x="1225560" y="353615"/>
                </a:cubicBezTo>
                <a:cubicBezTo>
                  <a:pt x="1332161" y="385763"/>
                  <a:pt x="1442315" y="328613"/>
                  <a:pt x="1552469" y="375047"/>
                </a:cubicBezTo>
                <a:cubicBezTo>
                  <a:pt x="1524043" y="260747"/>
                  <a:pt x="1463635" y="210741"/>
                  <a:pt x="1335714" y="192881"/>
                </a:cubicBezTo>
                <a:cubicBezTo>
                  <a:pt x="1289520" y="189310"/>
                  <a:pt x="1239773" y="196453"/>
                  <a:pt x="1197133" y="164306"/>
                </a:cubicBezTo>
                <a:cubicBezTo>
                  <a:pt x="1172259" y="146447"/>
                  <a:pt x="1147386" y="125016"/>
                  <a:pt x="1165153" y="89297"/>
                </a:cubicBezTo>
                <a:cubicBezTo>
                  <a:pt x="1175813" y="64294"/>
                  <a:pt x="1204239" y="64294"/>
                  <a:pt x="1229113" y="71437"/>
                </a:cubicBezTo>
                <a:cubicBezTo>
                  <a:pt x="1332161" y="110728"/>
                  <a:pt x="1442315" y="121444"/>
                  <a:pt x="1548916" y="135731"/>
                </a:cubicBezTo>
                <a:cubicBezTo>
                  <a:pt x="1566683" y="139303"/>
                  <a:pt x="1584450" y="146447"/>
                  <a:pt x="1602217" y="110728"/>
                </a:cubicBezTo>
                <a:cubicBezTo>
                  <a:pt x="1477849" y="78581"/>
                  <a:pt x="1357034" y="35719"/>
                  <a:pt x="1232666" y="0"/>
                </a:cubicBezTo>
                <a:close/>
              </a:path>
            </a:pathLst>
          </a:custGeom>
        </p:spPr>
      </p:pic>
    </p:spTree>
    <p:extLst>
      <p:ext uri="{BB962C8B-B14F-4D97-AF65-F5344CB8AC3E}">
        <p14:creationId xmlns:p14="http://schemas.microsoft.com/office/powerpoint/2010/main" val="327015806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çerik Yer Tutucusu 3" descr="metin, Post-it notu, ekran görüntüsü, diyagram içeren bir resim&#10;&#10;Açıklama otomatik olarak oluşturuldu">
            <a:extLst>
              <a:ext uri="{FF2B5EF4-FFF2-40B4-BE49-F238E27FC236}">
                <a16:creationId xmlns:a16="http://schemas.microsoft.com/office/drawing/2014/main" id="{87C52255-914F-7326-7206-A724AF6D9EE3}"/>
              </a:ext>
            </a:extLst>
          </p:cNvPr>
          <p:cNvPicPr>
            <a:picLocks noGrp="1" noChangeAspect="1"/>
          </p:cNvPicPr>
          <p:nvPr>
            <p:ph idx="1"/>
          </p:nvPr>
        </p:nvPicPr>
        <p:blipFill>
          <a:blip r:embed="rId2"/>
          <a:stretch>
            <a:fillRect/>
          </a:stretch>
        </p:blipFill>
        <p:spPr>
          <a:xfrm>
            <a:off x="-58270" y="794283"/>
            <a:ext cx="12297334" cy="3546994"/>
          </a:xfrm>
        </p:spPr>
      </p:pic>
      <p:sp>
        <p:nvSpPr>
          <p:cNvPr id="8" name="Metin kutusu 7">
            <a:extLst>
              <a:ext uri="{FF2B5EF4-FFF2-40B4-BE49-F238E27FC236}">
                <a16:creationId xmlns:a16="http://schemas.microsoft.com/office/drawing/2014/main" id="{AA447B94-7AAB-84EE-E025-7E7EDADA5780}"/>
              </a:ext>
            </a:extLst>
          </p:cNvPr>
          <p:cNvSpPr txBox="1"/>
          <p:nvPr/>
        </p:nvSpPr>
        <p:spPr>
          <a:xfrm>
            <a:off x="3495339" y="6263192"/>
            <a:ext cx="573741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err="1">
                <a:solidFill>
                  <a:srgbClr val="D9D9D9"/>
                </a:solidFill>
                <a:cs typeface="Segoe UI"/>
              </a:rPr>
              <a:t>blocksandarrows</a:t>
            </a:r>
            <a:r>
              <a:rPr lang="en-US">
                <a:solidFill>
                  <a:srgbClr val="D9D9D9"/>
                </a:solidFill>
                <a:cs typeface="Segoe UI"/>
              </a:rPr>
              <a:t> </a:t>
            </a:r>
            <a:r>
              <a:rPr lang="en-US" err="1">
                <a:solidFill>
                  <a:srgbClr val="D9D9D9"/>
                </a:solidFill>
                <a:cs typeface="Segoe UI"/>
              </a:rPr>
              <a:t>sitesi</a:t>
            </a:r>
            <a:r>
              <a:rPr lang="en-US">
                <a:solidFill>
                  <a:srgbClr val="D9D9D9"/>
                </a:solidFill>
                <a:cs typeface="Segoe UI"/>
              </a:rPr>
              <a:t> </a:t>
            </a:r>
            <a:r>
              <a:rPr lang="en-US" err="1">
                <a:solidFill>
                  <a:srgbClr val="D9D9D9"/>
                </a:solidFill>
                <a:cs typeface="Segoe UI"/>
              </a:rPr>
              <a:t>yardımıyla</a:t>
            </a:r>
            <a:r>
              <a:rPr lang="en-US">
                <a:solidFill>
                  <a:srgbClr val="D9D9D9"/>
                </a:solidFill>
                <a:cs typeface="Segoe UI"/>
              </a:rPr>
              <a:t> </a:t>
            </a:r>
            <a:r>
              <a:rPr lang="en-US" err="1">
                <a:solidFill>
                  <a:srgbClr val="D9D9D9"/>
                </a:solidFill>
                <a:cs typeface="Segoe UI"/>
              </a:rPr>
              <a:t>oluşturulmuştur</a:t>
            </a:r>
            <a:endParaRPr lang="tr-TR" err="1"/>
          </a:p>
        </p:txBody>
      </p:sp>
    </p:spTree>
    <p:extLst>
      <p:ext uri="{BB962C8B-B14F-4D97-AF65-F5344CB8AC3E}">
        <p14:creationId xmlns:p14="http://schemas.microsoft.com/office/powerpoint/2010/main" val="427820179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etin kutusu 4">
            <a:extLst>
              <a:ext uri="{FF2B5EF4-FFF2-40B4-BE49-F238E27FC236}">
                <a16:creationId xmlns:a16="http://schemas.microsoft.com/office/drawing/2014/main" id="{CA820FFC-DA40-B962-C583-BA4A35CB0F97}"/>
              </a:ext>
            </a:extLst>
          </p:cNvPr>
          <p:cNvSpPr txBox="1"/>
          <p:nvPr/>
        </p:nvSpPr>
        <p:spPr>
          <a:xfrm>
            <a:off x="3383280" y="5669280"/>
            <a:ext cx="5737411"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cs typeface="Segoe UI"/>
              </a:rPr>
              <a:t>LLM Klinik Karar Verme </a:t>
            </a:r>
            <a:r>
              <a:rPr lang="en-US" err="1">
                <a:cs typeface="Segoe UI"/>
              </a:rPr>
              <a:t>Doktorsuz</a:t>
            </a:r>
            <a:r>
              <a:rPr lang="en-US">
                <a:cs typeface="Segoe UI"/>
              </a:rPr>
              <a:t> </a:t>
            </a:r>
            <a:r>
              <a:rPr lang="en-US" err="1">
                <a:cs typeface="Segoe UI"/>
              </a:rPr>
              <a:t>Alternatif</a:t>
            </a:r>
            <a:r>
              <a:rPr lang="en-US">
                <a:cs typeface="Segoe UI"/>
              </a:rPr>
              <a:t> </a:t>
            </a:r>
            <a:r>
              <a:rPr lang="en-US" err="1">
                <a:cs typeface="Segoe UI"/>
              </a:rPr>
              <a:t>Akışı</a:t>
            </a:r>
            <a:r>
              <a:rPr lang="en-US">
                <a:cs typeface="Segoe UI"/>
              </a:rPr>
              <a:t>​</a:t>
            </a:r>
          </a:p>
          <a:p>
            <a:pPr algn="ctr"/>
            <a:r>
              <a:rPr lang="en-US">
                <a:solidFill>
                  <a:srgbClr val="D9D9D9"/>
                </a:solidFill>
                <a:cs typeface="Segoe UI"/>
              </a:rPr>
              <a:t>(</a:t>
            </a:r>
            <a:r>
              <a:rPr lang="en-US" err="1">
                <a:solidFill>
                  <a:srgbClr val="D9D9D9"/>
                </a:solidFill>
                <a:cs typeface="Segoe UI"/>
              </a:rPr>
              <a:t>blocksandarrows</a:t>
            </a:r>
            <a:r>
              <a:rPr lang="en-US">
                <a:solidFill>
                  <a:srgbClr val="D9D9D9"/>
                </a:solidFill>
                <a:cs typeface="Segoe UI"/>
              </a:rPr>
              <a:t> </a:t>
            </a:r>
            <a:r>
              <a:rPr lang="en-US" err="1">
                <a:solidFill>
                  <a:srgbClr val="D9D9D9"/>
                </a:solidFill>
                <a:cs typeface="Segoe UI"/>
              </a:rPr>
              <a:t>sitesi</a:t>
            </a:r>
            <a:r>
              <a:rPr lang="en-US">
                <a:solidFill>
                  <a:srgbClr val="D9D9D9"/>
                </a:solidFill>
                <a:cs typeface="Segoe UI"/>
              </a:rPr>
              <a:t> </a:t>
            </a:r>
            <a:r>
              <a:rPr lang="en-US" err="1">
                <a:solidFill>
                  <a:srgbClr val="D9D9D9"/>
                </a:solidFill>
                <a:cs typeface="Segoe UI"/>
              </a:rPr>
              <a:t>yardımıyla</a:t>
            </a:r>
            <a:r>
              <a:rPr lang="en-US">
                <a:solidFill>
                  <a:srgbClr val="D9D9D9"/>
                </a:solidFill>
                <a:cs typeface="Segoe UI"/>
              </a:rPr>
              <a:t> </a:t>
            </a:r>
            <a:r>
              <a:rPr lang="en-US" err="1">
                <a:solidFill>
                  <a:srgbClr val="D9D9D9"/>
                </a:solidFill>
                <a:cs typeface="Segoe UI"/>
              </a:rPr>
              <a:t>oluşturulmuştur</a:t>
            </a:r>
            <a:r>
              <a:rPr lang="en-US">
                <a:solidFill>
                  <a:srgbClr val="D9D9D9"/>
                </a:solidFill>
                <a:cs typeface="Segoe UI"/>
              </a:rPr>
              <a:t>)</a:t>
            </a:r>
          </a:p>
        </p:txBody>
      </p:sp>
      <p:pic>
        <p:nvPicPr>
          <p:cNvPr id="3" name="Resim 2" descr="metin, Post-it notu, el yazısı, diyagram içeren bir resim&#10;&#10;Açıklama otomatik olarak oluşturuldu">
            <a:extLst>
              <a:ext uri="{FF2B5EF4-FFF2-40B4-BE49-F238E27FC236}">
                <a16:creationId xmlns:a16="http://schemas.microsoft.com/office/drawing/2014/main" id="{DCBDD7DC-29A6-CFD8-5F58-A244E73550A1}"/>
              </a:ext>
            </a:extLst>
          </p:cNvPr>
          <p:cNvPicPr>
            <a:picLocks noChangeAspect="1"/>
          </p:cNvPicPr>
          <p:nvPr/>
        </p:nvPicPr>
        <p:blipFill>
          <a:blip r:embed="rId2"/>
          <a:stretch>
            <a:fillRect/>
          </a:stretch>
        </p:blipFill>
        <p:spPr>
          <a:xfrm>
            <a:off x="123265" y="938985"/>
            <a:ext cx="11934264" cy="4307677"/>
          </a:xfrm>
          <a:prstGeom prst="rect">
            <a:avLst/>
          </a:prstGeom>
        </p:spPr>
      </p:pic>
    </p:spTree>
    <p:extLst>
      <p:ext uri="{BB962C8B-B14F-4D97-AF65-F5344CB8AC3E}">
        <p14:creationId xmlns:p14="http://schemas.microsoft.com/office/powerpoint/2010/main" val="89665324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BB9F1D33-C250-392F-1F4F-8C7AE4E60791}"/>
              </a:ext>
            </a:extLst>
          </p:cNvPr>
          <p:cNvSpPr>
            <a:spLocks noGrp="1"/>
          </p:cNvSpPr>
          <p:nvPr>
            <p:ph type="title"/>
          </p:nvPr>
        </p:nvSpPr>
        <p:spPr/>
        <p:txBody>
          <a:bodyPr/>
          <a:lstStyle/>
          <a:p>
            <a:endParaRPr lang="tr-TR"/>
          </a:p>
        </p:txBody>
      </p:sp>
      <p:pic>
        <p:nvPicPr>
          <p:cNvPr id="4" name="İçerik Yer Tutucusu 3" descr="Yapay Zeka Destekli Hasta Bakımı">
            <a:extLst>
              <a:ext uri="{FF2B5EF4-FFF2-40B4-BE49-F238E27FC236}">
                <a16:creationId xmlns:a16="http://schemas.microsoft.com/office/drawing/2014/main" id="{E4E226BD-E2F3-292F-34D1-5C02321BF7A3}"/>
              </a:ext>
            </a:extLst>
          </p:cNvPr>
          <p:cNvPicPr>
            <a:picLocks noGrp="1" noChangeAspect="1"/>
          </p:cNvPicPr>
          <p:nvPr>
            <p:ph idx="1"/>
          </p:nvPr>
        </p:nvPicPr>
        <p:blipFill>
          <a:blip r:embed="rId2"/>
          <a:stretch>
            <a:fillRect/>
          </a:stretch>
        </p:blipFill>
        <p:spPr>
          <a:xfrm>
            <a:off x="106228" y="91123"/>
            <a:ext cx="11928744" cy="6690677"/>
          </a:xfrm>
        </p:spPr>
      </p:pic>
    </p:spTree>
    <p:extLst>
      <p:ext uri="{BB962C8B-B14F-4D97-AF65-F5344CB8AC3E}">
        <p14:creationId xmlns:p14="http://schemas.microsoft.com/office/powerpoint/2010/main" val="192210927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21B630BA-2283-EED3-4802-2C5BDB11809F}"/>
              </a:ext>
            </a:extLst>
          </p:cNvPr>
          <p:cNvSpPr>
            <a:spLocks noGrp="1"/>
          </p:cNvSpPr>
          <p:nvPr>
            <p:ph type="title"/>
          </p:nvPr>
        </p:nvSpPr>
        <p:spPr>
          <a:xfrm>
            <a:off x="2957188" y="338170"/>
            <a:ext cx="6024880" cy="1325563"/>
          </a:xfrm>
        </p:spPr>
        <p:txBody>
          <a:bodyPr>
            <a:normAutofit/>
          </a:bodyPr>
          <a:lstStyle/>
          <a:p>
            <a:pPr algn="ctr"/>
            <a:r>
              <a:rPr lang="tr-TR" sz="3500" b="1">
                <a:solidFill>
                  <a:srgbClr val="0D0D0D"/>
                </a:solidFill>
                <a:ea typeface="+mj-lt"/>
                <a:cs typeface="+mj-lt"/>
              </a:rPr>
              <a:t>Kaynaklar</a:t>
            </a:r>
            <a:endParaRPr lang="tr-TR" sz="3500">
              <a:solidFill>
                <a:srgbClr val="0D0D0D"/>
              </a:solidFill>
            </a:endParaRPr>
          </a:p>
        </p:txBody>
      </p:sp>
      <p:sp>
        <p:nvSpPr>
          <p:cNvPr id="3" name="İçerik Yer Tutucusu 2">
            <a:extLst>
              <a:ext uri="{FF2B5EF4-FFF2-40B4-BE49-F238E27FC236}">
                <a16:creationId xmlns:a16="http://schemas.microsoft.com/office/drawing/2014/main" id="{869B0853-715F-CA90-202E-3B682B8BB91D}"/>
              </a:ext>
            </a:extLst>
          </p:cNvPr>
          <p:cNvSpPr>
            <a:spLocks noGrp="1"/>
          </p:cNvSpPr>
          <p:nvPr>
            <p:ph idx="1"/>
          </p:nvPr>
        </p:nvSpPr>
        <p:spPr/>
        <p:txBody>
          <a:bodyPr vert="horz" lIns="91440" tIns="45720" rIns="91440" bIns="45720" rtlCol="0" anchor="t">
            <a:normAutofit/>
          </a:bodyPr>
          <a:lstStyle/>
          <a:p>
            <a:pPr marL="0" lvl="1" indent="0"/>
            <a:r>
              <a:rPr lang="tr-TR" sz="800">
                <a:solidFill>
                  <a:srgbClr val="0D0D0D"/>
                </a:solidFill>
                <a:ea typeface="+mn-lt"/>
                <a:cs typeface="+mn-lt"/>
              </a:rPr>
              <a:t>  Yağar, S. D. (2023). </a:t>
            </a:r>
            <a:r>
              <a:rPr lang="tr-TR" sz="800" err="1">
                <a:solidFill>
                  <a:srgbClr val="0D0D0D"/>
                </a:solidFill>
                <a:ea typeface="+mn-lt"/>
                <a:cs typeface="+mn-lt"/>
              </a:rPr>
              <a:t>ChatGPT’nin</a:t>
            </a:r>
            <a:r>
              <a:rPr lang="tr-TR" sz="800">
                <a:solidFill>
                  <a:srgbClr val="0D0D0D"/>
                </a:solidFill>
                <a:ea typeface="+mn-lt"/>
                <a:cs typeface="+mn-lt"/>
              </a:rPr>
              <a:t> sağlık alanındaki potansiyel kullanımına ilişkin çıkarımlar. </a:t>
            </a:r>
            <a:r>
              <a:rPr lang="tr-TR" sz="800">
                <a:ea typeface="+mn-lt"/>
                <a:cs typeface="+mn-lt"/>
                <a:hlinkClick r:id="rId2"/>
              </a:rPr>
              <a:t>ChatGPT’nin sağlık alanındaki potansiyel kullanımına ilişkin çıkarımlar</a:t>
            </a:r>
            <a:r>
              <a:rPr lang="tr-TR" sz="800">
                <a:solidFill>
                  <a:srgbClr val="0D0D0D"/>
                </a:solidFill>
                <a:ea typeface="+mn-lt"/>
                <a:cs typeface="+mn-lt"/>
              </a:rPr>
              <a:t>.</a:t>
            </a:r>
            <a:endParaRPr lang="tr-TR" sz="800"/>
          </a:p>
          <a:p>
            <a:pPr marL="228600" lvl="1"/>
            <a:r>
              <a:rPr lang="tr-TR" sz="800">
                <a:solidFill>
                  <a:srgbClr val="0D0D0D"/>
                </a:solidFill>
                <a:ea typeface="+mn-lt"/>
                <a:cs typeface="+mn-lt"/>
              </a:rPr>
              <a:t>Yiğit, S., </a:t>
            </a:r>
            <a:r>
              <a:rPr lang="tr-TR" sz="800" err="1">
                <a:solidFill>
                  <a:srgbClr val="0D0D0D"/>
                </a:solidFill>
                <a:ea typeface="+mn-lt"/>
                <a:cs typeface="+mn-lt"/>
              </a:rPr>
              <a:t>Berşe</a:t>
            </a:r>
            <a:r>
              <a:rPr lang="tr-TR" sz="800">
                <a:solidFill>
                  <a:srgbClr val="0D0D0D"/>
                </a:solidFill>
                <a:ea typeface="+mn-lt"/>
                <a:cs typeface="+mn-lt"/>
              </a:rPr>
              <a:t>, S., &amp; </a:t>
            </a:r>
            <a:r>
              <a:rPr lang="tr-TR" sz="800" err="1">
                <a:solidFill>
                  <a:srgbClr val="0D0D0D"/>
                </a:solidFill>
                <a:ea typeface="+mn-lt"/>
                <a:cs typeface="+mn-lt"/>
              </a:rPr>
              <a:t>Di̇rgar</a:t>
            </a:r>
            <a:r>
              <a:rPr lang="tr-TR" sz="800">
                <a:solidFill>
                  <a:srgbClr val="0D0D0D"/>
                </a:solidFill>
                <a:ea typeface="+mn-lt"/>
                <a:cs typeface="+mn-lt"/>
              </a:rPr>
              <a:t>, E. (2023). Yapay Zekâ Destekli Dil İşleme Teknolojisi Olan </a:t>
            </a:r>
            <a:r>
              <a:rPr lang="tr-TR" sz="800" err="1">
                <a:solidFill>
                  <a:srgbClr val="0D0D0D"/>
                </a:solidFill>
                <a:ea typeface="+mn-lt"/>
                <a:cs typeface="+mn-lt"/>
              </a:rPr>
              <a:t>ChatGPT’nin</a:t>
            </a:r>
            <a:r>
              <a:rPr lang="tr-TR" sz="800">
                <a:solidFill>
                  <a:srgbClr val="0D0D0D"/>
                </a:solidFill>
                <a:ea typeface="+mn-lt"/>
                <a:cs typeface="+mn-lt"/>
              </a:rPr>
              <a:t> Sağlık Hizmetlerinde Kullanımı. </a:t>
            </a:r>
            <a:r>
              <a:rPr lang="tr-TR" sz="800">
                <a:ea typeface="+mn-lt"/>
                <a:cs typeface="+mn-lt"/>
                <a:hlinkClick r:id="rId3"/>
              </a:rPr>
              <a:t>Yapay Zekâ Destekli Dil İşleme Teknolojisi Olan ChatGPT’nin Sağlık Hizmetlerinde Kullanımı</a:t>
            </a:r>
            <a:r>
              <a:rPr lang="tr-TR" sz="800">
                <a:solidFill>
                  <a:srgbClr val="0D0D0D"/>
                </a:solidFill>
                <a:ea typeface="+mn-lt"/>
                <a:cs typeface="+mn-lt"/>
              </a:rPr>
              <a:t>.</a:t>
            </a:r>
            <a:endParaRPr lang="tr-TR"/>
          </a:p>
          <a:p>
            <a:pPr marL="228600" lvl="1"/>
            <a:endParaRPr lang="tr-TR" sz="800">
              <a:solidFill>
                <a:srgbClr val="0D0D0D"/>
              </a:solidFill>
            </a:endParaRPr>
          </a:p>
          <a:p>
            <a:pPr marL="228600" lvl="1"/>
            <a:r>
              <a:rPr lang="tr-TR" sz="1000">
                <a:solidFill>
                  <a:srgbClr val="222222"/>
                </a:solidFill>
                <a:latin typeface="Arial"/>
                <a:ea typeface="+mn-lt"/>
                <a:cs typeface="Arial"/>
              </a:rPr>
              <a:t>LI, </a:t>
            </a:r>
            <a:r>
              <a:rPr lang="tr-TR" sz="1000" err="1">
                <a:solidFill>
                  <a:srgbClr val="222222"/>
                </a:solidFill>
                <a:latin typeface="Arial"/>
                <a:ea typeface="+mn-lt"/>
                <a:cs typeface="Arial"/>
              </a:rPr>
              <a:t>Yikuan</a:t>
            </a:r>
            <a:r>
              <a:rPr lang="tr-TR" sz="1000">
                <a:solidFill>
                  <a:srgbClr val="222222"/>
                </a:solidFill>
                <a:latin typeface="Arial"/>
                <a:ea typeface="+mn-lt"/>
                <a:cs typeface="Arial"/>
              </a:rPr>
              <a:t>, et al. A </a:t>
            </a:r>
            <a:r>
              <a:rPr lang="tr-TR" sz="1000" err="1">
                <a:solidFill>
                  <a:srgbClr val="222222"/>
                </a:solidFill>
                <a:latin typeface="Arial"/>
                <a:ea typeface="+mn-lt"/>
                <a:cs typeface="Arial"/>
              </a:rPr>
              <a:t>comparative</a:t>
            </a:r>
            <a:r>
              <a:rPr lang="tr-TR" sz="1000">
                <a:solidFill>
                  <a:srgbClr val="222222"/>
                </a:solidFill>
                <a:latin typeface="Arial"/>
                <a:ea typeface="+mn-lt"/>
                <a:cs typeface="Arial"/>
              </a:rPr>
              <a:t> </a:t>
            </a:r>
            <a:r>
              <a:rPr lang="tr-TR" sz="1000" err="1">
                <a:solidFill>
                  <a:srgbClr val="222222"/>
                </a:solidFill>
                <a:latin typeface="Arial"/>
                <a:ea typeface="+mn-lt"/>
                <a:cs typeface="Arial"/>
              </a:rPr>
              <a:t>study</a:t>
            </a:r>
            <a:r>
              <a:rPr lang="tr-TR" sz="1000">
                <a:solidFill>
                  <a:srgbClr val="222222"/>
                </a:solidFill>
                <a:latin typeface="Arial"/>
                <a:ea typeface="+mn-lt"/>
                <a:cs typeface="Arial"/>
              </a:rPr>
              <a:t> of </a:t>
            </a:r>
            <a:r>
              <a:rPr lang="tr-TR" sz="1000" err="1">
                <a:solidFill>
                  <a:srgbClr val="222222"/>
                </a:solidFill>
                <a:latin typeface="Arial"/>
                <a:ea typeface="+mn-lt"/>
                <a:cs typeface="Arial"/>
              </a:rPr>
              <a:t>pretrained</a:t>
            </a:r>
            <a:r>
              <a:rPr lang="tr-TR" sz="1000">
                <a:solidFill>
                  <a:srgbClr val="222222"/>
                </a:solidFill>
                <a:latin typeface="Arial"/>
                <a:ea typeface="+mn-lt"/>
                <a:cs typeface="Arial"/>
              </a:rPr>
              <a:t> </a:t>
            </a:r>
            <a:r>
              <a:rPr lang="tr-TR" sz="1000" err="1">
                <a:solidFill>
                  <a:srgbClr val="222222"/>
                </a:solidFill>
                <a:latin typeface="Arial"/>
                <a:ea typeface="+mn-lt"/>
                <a:cs typeface="Arial"/>
              </a:rPr>
              <a:t>language</a:t>
            </a:r>
            <a:r>
              <a:rPr lang="tr-TR" sz="1000">
                <a:solidFill>
                  <a:srgbClr val="222222"/>
                </a:solidFill>
                <a:latin typeface="Arial"/>
                <a:ea typeface="+mn-lt"/>
                <a:cs typeface="Arial"/>
              </a:rPr>
              <a:t> </a:t>
            </a:r>
            <a:r>
              <a:rPr lang="tr-TR" sz="1000" err="1">
                <a:solidFill>
                  <a:srgbClr val="222222"/>
                </a:solidFill>
                <a:latin typeface="Arial"/>
                <a:ea typeface="+mn-lt"/>
                <a:cs typeface="Arial"/>
              </a:rPr>
              <a:t>models</a:t>
            </a:r>
            <a:r>
              <a:rPr lang="tr-TR" sz="1000">
                <a:solidFill>
                  <a:srgbClr val="222222"/>
                </a:solidFill>
                <a:latin typeface="Arial"/>
                <a:ea typeface="+mn-lt"/>
                <a:cs typeface="Arial"/>
              </a:rPr>
              <a:t> </a:t>
            </a:r>
            <a:r>
              <a:rPr lang="tr-TR" sz="1000" err="1">
                <a:solidFill>
                  <a:srgbClr val="222222"/>
                </a:solidFill>
                <a:latin typeface="Arial"/>
                <a:ea typeface="+mn-lt"/>
                <a:cs typeface="Arial"/>
              </a:rPr>
              <a:t>for</a:t>
            </a:r>
            <a:r>
              <a:rPr lang="tr-TR" sz="1000">
                <a:solidFill>
                  <a:srgbClr val="222222"/>
                </a:solidFill>
                <a:latin typeface="Arial"/>
                <a:ea typeface="+mn-lt"/>
                <a:cs typeface="Arial"/>
              </a:rPr>
              <a:t> </a:t>
            </a:r>
            <a:r>
              <a:rPr lang="tr-TR" sz="1000" err="1">
                <a:solidFill>
                  <a:srgbClr val="222222"/>
                </a:solidFill>
                <a:latin typeface="Arial"/>
                <a:ea typeface="+mn-lt"/>
                <a:cs typeface="Arial"/>
              </a:rPr>
              <a:t>long</a:t>
            </a:r>
            <a:r>
              <a:rPr lang="tr-TR" sz="1000">
                <a:solidFill>
                  <a:srgbClr val="222222"/>
                </a:solidFill>
                <a:latin typeface="Arial"/>
                <a:ea typeface="+mn-lt"/>
                <a:cs typeface="Arial"/>
              </a:rPr>
              <a:t> </a:t>
            </a:r>
            <a:r>
              <a:rPr lang="tr-TR" sz="1000" err="1">
                <a:solidFill>
                  <a:srgbClr val="222222"/>
                </a:solidFill>
                <a:latin typeface="Arial"/>
                <a:ea typeface="+mn-lt"/>
                <a:cs typeface="Arial"/>
              </a:rPr>
              <a:t>clinical</a:t>
            </a:r>
            <a:r>
              <a:rPr lang="tr-TR" sz="1000">
                <a:solidFill>
                  <a:srgbClr val="222222"/>
                </a:solidFill>
                <a:latin typeface="Arial"/>
                <a:ea typeface="+mn-lt"/>
                <a:cs typeface="Arial"/>
              </a:rPr>
              <a:t> </a:t>
            </a:r>
            <a:r>
              <a:rPr lang="tr-TR" sz="1000" err="1">
                <a:solidFill>
                  <a:srgbClr val="222222"/>
                </a:solidFill>
                <a:latin typeface="Arial"/>
                <a:ea typeface="+mn-lt"/>
                <a:cs typeface="Arial"/>
              </a:rPr>
              <a:t>text</a:t>
            </a:r>
            <a:r>
              <a:rPr lang="tr-TR" sz="1000">
                <a:solidFill>
                  <a:srgbClr val="222222"/>
                </a:solidFill>
                <a:latin typeface="Arial"/>
                <a:ea typeface="+mn-lt"/>
                <a:cs typeface="Arial"/>
              </a:rPr>
              <a:t>. </a:t>
            </a:r>
            <a:r>
              <a:rPr lang="tr-TR" sz="1000" i="1" err="1">
                <a:solidFill>
                  <a:srgbClr val="222222"/>
                </a:solidFill>
                <a:latin typeface="Arial"/>
                <a:ea typeface="+mn-lt"/>
                <a:cs typeface="Arial"/>
              </a:rPr>
              <a:t>Journal</a:t>
            </a:r>
            <a:r>
              <a:rPr lang="tr-TR" sz="1000" i="1">
                <a:solidFill>
                  <a:srgbClr val="222222"/>
                </a:solidFill>
                <a:latin typeface="Arial"/>
                <a:ea typeface="+mn-lt"/>
                <a:cs typeface="Arial"/>
              </a:rPr>
              <a:t> of </a:t>
            </a:r>
            <a:r>
              <a:rPr lang="tr-TR" sz="1000" i="1" err="1">
                <a:solidFill>
                  <a:srgbClr val="222222"/>
                </a:solidFill>
                <a:latin typeface="Arial"/>
                <a:ea typeface="+mn-lt"/>
                <a:cs typeface="Arial"/>
              </a:rPr>
              <a:t>the</a:t>
            </a:r>
            <a:r>
              <a:rPr lang="tr-TR" sz="1000" i="1">
                <a:solidFill>
                  <a:srgbClr val="222222"/>
                </a:solidFill>
                <a:latin typeface="Arial"/>
                <a:ea typeface="+mn-lt"/>
                <a:cs typeface="Arial"/>
              </a:rPr>
              <a:t> </a:t>
            </a:r>
            <a:r>
              <a:rPr lang="tr-TR" sz="1000" i="1" err="1">
                <a:solidFill>
                  <a:srgbClr val="222222"/>
                </a:solidFill>
                <a:latin typeface="Arial"/>
                <a:ea typeface="+mn-lt"/>
                <a:cs typeface="Arial"/>
              </a:rPr>
              <a:t>American</a:t>
            </a:r>
            <a:r>
              <a:rPr lang="tr-TR" sz="1000" i="1">
                <a:solidFill>
                  <a:srgbClr val="222222"/>
                </a:solidFill>
                <a:latin typeface="Arial"/>
                <a:ea typeface="+mn-lt"/>
                <a:cs typeface="Arial"/>
              </a:rPr>
              <a:t> </a:t>
            </a:r>
            <a:r>
              <a:rPr lang="tr-TR" sz="1000" i="1" err="1">
                <a:solidFill>
                  <a:srgbClr val="222222"/>
                </a:solidFill>
                <a:latin typeface="Arial"/>
                <a:ea typeface="+mn-lt"/>
                <a:cs typeface="Arial"/>
              </a:rPr>
              <a:t>Medical</a:t>
            </a:r>
            <a:r>
              <a:rPr lang="tr-TR" sz="1000" i="1">
                <a:solidFill>
                  <a:srgbClr val="222222"/>
                </a:solidFill>
                <a:latin typeface="Arial"/>
                <a:ea typeface="+mn-lt"/>
                <a:cs typeface="Arial"/>
              </a:rPr>
              <a:t> </a:t>
            </a:r>
            <a:r>
              <a:rPr lang="tr-TR" sz="1000" i="1" err="1">
                <a:solidFill>
                  <a:srgbClr val="222222"/>
                </a:solidFill>
                <a:latin typeface="Arial"/>
                <a:ea typeface="+mn-lt"/>
                <a:cs typeface="Arial"/>
              </a:rPr>
              <a:t>Informatics</a:t>
            </a:r>
            <a:r>
              <a:rPr lang="tr-TR" sz="1000" i="1">
                <a:solidFill>
                  <a:srgbClr val="222222"/>
                </a:solidFill>
                <a:latin typeface="Arial"/>
                <a:ea typeface="+mn-lt"/>
                <a:cs typeface="Arial"/>
              </a:rPr>
              <a:t> </a:t>
            </a:r>
            <a:r>
              <a:rPr lang="tr-TR" sz="1000" i="1" err="1">
                <a:solidFill>
                  <a:srgbClr val="222222"/>
                </a:solidFill>
                <a:latin typeface="Arial"/>
                <a:ea typeface="+mn-lt"/>
                <a:cs typeface="Arial"/>
              </a:rPr>
              <a:t>Association</a:t>
            </a:r>
            <a:r>
              <a:rPr lang="tr-TR" sz="1000">
                <a:solidFill>
                  <a:srgbClr val="222222"/>
                </a:solidFill>
                <a:latin typeface="Arial"/>
                <a:ea typeface="+mn-lt"/>
                <a:cs typeface="Arial"/>
              </a:rPr>
              <a:t>, 2023, 30.2: 340-347.</a:t>
            </a:r>
            <a:endParaRPr lang="tr-TR" sz="800">
              <a:solidFill>
                <a:srgbClr val="0D0D0D"/>
              </a:solidFill>
              <a:ea typeface="+mn-lt"/>
              <a:cs typeface="+mn-lt"/>
            </a:endParaRPr>
          </a:p>
          <a:p>
            <a:pPr marL="228600" lvl="1"/>
            <a:r>
              <a:rPr lang="tr-TR" sz="1000">
                <a:solidFill>
                  <a:srgbClr val="222222"/>
                </a:solidFill>
                <a:latin typeface="Arial"/>
                <a:cs typeface="Arial"/>
              </a:rPr>
              <a:t>LIU, </a:t>
            </a:r>
            <a:r>
              <a:rPr lang="tr-TR" sz="1000" err="1">
                <a:solidFill>
                  <a:srgbClr val="222222"/>
                </a:solidFill>
                <a:latin typeface="Arial"/>
                <a:cs typeface="Arial"/>
              </a:rPr>
              <a:t>Siru</a:t>
            </a:r>
            <a:r>
              <a:rPr lang="tr-TR" sz="1000">
                <a:solidFill>
                  <a:srgbClr val="222222"/>
                </a:solidFill>
                <a:latin typeface="Arial"/>
                <a:cs typeface="Arial"/>
              </a:rPr>
              <a:t>, et al. </a:t>
            </a:r>
            <a:r>
              <a:rPr lang="tr-TR" sz="1000" err="1">
                <a:solidFill>
                  <a:srgbClr val="222222"/>
                </a:solidFill>
                <a:latin typeface="Arial"/>
                <a:cs typeface="Arial"/>
              </a:rPr>
              <a:t>Leveraging</a:t>
            </a:r>
            <a:r>
              <a:rPr lang="tr-TR" sz="1000">
                <a:solidFill>
                  <a:srgbClr val="222222"/>
                </a:solidFill>
                <a:latin typeface="Arial"/>
                <a:cs typeface="Arial"/>
              </a:rPr>
              <a:t> </a:t>
            </a:r>
            <a:r>
              <a:rPr lang="tr-TR" sz="1000" err="1">
                <a:solidFill>
                  <a:srgbClr val="222222"/>
                </a:solidFill>
                <a:latin typeface="Arial"/>
                <a:cs typeface="Arial"/>
              </a:rPr>
              <a:t>large</a:t>
            </a:r>
            <a:r>
              <a:rPr lang="tr-TR" sz="1000">
                <a:solidFill>
                  <a:srgbClr val="222222"/>
                </a:solidFill>
                <a:latin typeface="Arial"/>
                <a:cs typeface="Arial"/>
              </a:rPr>
              <a:t> </a:t>
            </a:r>
            <a:r>
              <a:rPr lang="tr-TR" sz="1000" err="1">
                <a:solidFill>
                  <a:srgbClr val="222222"/>
                </a:solidFill>
                <a:latin typeface="Arial"/>
                <a:cs typeface="Arial"/>
              </a:rPr>
              <a:t>language</a:t>
            </a:r>
            <a:r>
              <a:rPr lang="tr-TR" sz="1000">
                <a:solidFill>
                  <a:srgbClr val="222222"/>
                </a:solidFill>
                <a:latin typeface="Arial"/>
                <a:cs typeface="Arial"/>
              </a:rPr>
              <a:t> </a:t>
            </a:r>
            <a:r>
              <a:rPr lang="tr-TR" sz="1000" err="1">
                <a:solidFill>
                  <a:srgbClr val="222222"/>
                </a:solidFill>
                <a:latin typeface="Arial"/>
                <a:cs typeface="Arial"/>
              </a:rPr>
              <a:t>models</a:t>
            </a:r>
            <a:r>
              <a:rPr lang="tr-TR" sz="1000">
                <a:solidFill>
                  <a:srgbClr val="222222"/>
                </a:solidFill>
                <a:latin typeface="Arial"/>
                <a:cs typeface="Arial"/>
              </a:rPr>
              <a:t> </a:t>
            </a:r>
            <a:r>
              <a:rPr lang="tr-TR" sz="1000" err="1">
                <a:solidFill>
                  <a:srgbClr val="222222"/>
                </a:solidFill>
                <a:latin typeface="Arial"/>
                <a:cs typeface="Arial"/>
              </a:rPr>
              <a:t>for</a:t>
            </a:r>
            <a:r>
              <a:rPr lang="tr-TR" sz="1000">
                <a:solidFill>
                  <a:srgbClr val="222222"/>
                </a:solidFill>
                <a:latin typeface="Arial"/>
                <a:cs typeface="Arial"/>
              </a:rPr>
              <a:t> </a:t>
            </a:r>
            <a:r>
              <a:rPr lang="tr-TR" sz="1000" err="1">
                <a:solidFill>
                  <a:srgbClr val="222222"/>
                </a:solidFill>
                <a:latin typeface="Arial"/>
                <a:cs typeface="Arial"/>
              </a:rPr>
              <a:t>generating</a:t>
            </a:r>
            <a:r>
              <a:rPr lang="tr-TR" sz="1000">
                <a:solidFill>
                  <a:srgbClr val="222222"/>
                </a:solidFill>
                <a:latin typeface="Arial"/>
                <a:cs typeface="Arial"/>
              </a:rPr>
              <a:t> </a:t>
            </a:r>
            <a:r>
              <a:rPr lang="tr-TR" sz="1000" err="1">
                <a:solidFill>
                  <a:srgbClr val="222222"/>
                </a:solidFill>
                <a:latin typeface="Arial"/>
                <a:cs typeface="Arial"/>
              </a:rPr>
              <a:t>responses</a:t>
            </a:r>
            <a:r>
              <a:rPr lang="tr-TR" sz="1000">
                <a:solidFill>
                  <a:srgbClr val="222222"/>
                </a:solidFill>
                <a:latin typeface="Arial"/>
                <a:cs typeface="Arial"/>
              </a:rPr>
              <a:t> </a:t>
            </a:r>
            <a:r>
              <a:rPr lang="tr-TR" sz="1000" err="1">
                <a:solidFill>
                  <a:srgbClr val="222222"/>
                </a:solidFill>
                <a:latin typeface="Arial"/>
                <a:cs typeface="Arial"/>
              </a:rPr>
              <a:t>to</a:t>
            </a:r>
            <a:r>
              <a:rPr lang="tr-TR" sz="1000">
                <a:solidFill>
                  <a:srgbClr val="222222"/>
                </a:solidFill>
                <a:latin typeface="Arial"/>
                <a:cs typeface="Arial"/>
              </a:rPr>
              <a:t> </a:t>
            </a:r>
            <a:r>
              <a:rPr lang="tr-TR" sz="1000" err="1">
                <a:solidFill>
                  <a:srgbClr val="222222"/>
                </a:solidFill>
                <a:latin typeface="Arial"/>
                <a:cs typeface="Arial"/>
              </a:rPr>
              <a:t>patient</a:t>
            </a:r>
            <a:r>
              <a:rPr lang="tr-TR" sz="1000">
                <a:solidFill>
                  <a:srgbClr val="222222"/>
                </a:solidFill>
                <a:latin typeface="Arial"/>
                <a:cs typeface="Arial"/>
              </a:rPr>
              <a:t> </a:t>
            </a:r>
            <a:r>
              <a:rPr lang="tr-TR" sz="1000" err="1">
                <a:solidFill>
                  <a:srgbClr val="222222"/>
                </a:solidFill>
                <a:latin typeface="Arial"/>
                <a:cs typeface="Arial"/>
              </a:rPr>
              <a:t>messages</a:t>
            </a:r>
            <a:r>
              <a:rPr lang="tr-TR" sz="1000">
                <a:solidFill>
                  <a:srgbClr val="222222"/>
                </a:solidFill>
                <a:latin typeface="Arial"/>
                <a:cs typeface="Arial"/>
              </a:rPr>
              <a:t>. </a:t>
            </a:r>
            <a:r>
              <a:rPr lang="tr-TR" sz="1000" i="1" err="1">
                <a:solidFill>
                  <a:srgbClr val="222222"/>
                </a:solidFill>
                <a:latin typeface="Arial"/>
                <a:cs typeface="Arial"/>
              </a:rPr>
              <a:t>medRxiv</a:t>
            </a:r>
            <a:r>
              <a:rPr lang="tr-TR" sz="1000">
                <a:solidFill>
                  <a:srgbClr val="222222"/>
                </a:solidFill>
                <a:latin typeface="Arial"/>
                <a:cs typeface="Arial"/>
              </a:rPr>
              <a:t>, 2023, 2023.07. 14.23292669.</a:t>
            </a:r>
          </a:p>
          <a:p>
            <a:pPr marL="228600" lvl="1"/>
            <a:r>
              <a:rPr lang="tr-TR" sz="1000">
                <a:solidFill>
                  <a:srgbClr val="222222"/>
                </a:solidFill>
                <a:latin typeface="Arial"/>
                <a:cs typeface="Arial"/>
              </a:rPr>
              <a:t>ZAKKA, </a:t>
            </a:r>
            <a:r>
              <a:rPr lang="tr-TR" sz="1000" err="1">
                <a:solidFill>
                  <a:srgbClr val="222222"/>
                </a:solidFill>
                <a:latin typeface="Arial"/>
                <a:cs typeface="Arial"/>
              </a:rPr>
              <a:t>Cyril</a:t>
            </a:r>
            <a:r>
              <a:rPr lang="tr-TR" sz="1000">
                <a:solidFill>
                  <a:srgbClr val="222222"/>
                </a:solidFill>
                <a:latin typeface="Arial"/>
                <a:cs typeface="Arial"/>
              </a:rPr>
              <a:t>, et al. </a:t>
            </a:r>
            <a:r>
              <a:rPr lang="tr-TR" sz="1000" err="1">
                <a:solidFill>
                  <a:srgbClr val="222222"/>
                </a:solidFill>
                <a:latin typeface="Arial"/>
                <a:cs typeface="Arial"/>
              </a:rPr>
              <a:t>Almanac</a:t>
            </a:r>
            <a:r>
              <a:rPr lang="tr-TR" sz="1000">
                <a:solidFill>
                  <a:srgbClr val="222222"/>
                </a:solidFill>
                <a:latin typeface="Arial"/>
                <a:cs typeface="Arial"/>
              </a:rPr>
              <a:t>—</a:t>
            </a:r>
            <a:r>
              <a:rPr lang="tr-TR" sz="1000" err="1">
                <a:solidFill>
                  <a:srgbClr val="222222"/>
                </a:solidFill>
                <a:latin typeface="Arial"/>
                <a:cs typeface="Arial"/>
              </a:rPr>
              <a:t>retrieval-augmented</a:t>
            </a:r>
            <a:r>
              <a:rPr lang="tr-TR" sz="1000">
                <a:solidFill>
                  <a:srgbClr val="222222"/>
                </a:solidFill>
                <a:latin typeface="Arial"/>
                <a:cs typeface="Arial"/>
              </a:rPr>
              <a:t> </a:t>
            </a:r>
            <a:r>
              <a:rPr lang="tr-TR" sz="1000" err="1">
                <a:solidFill>
                  <a:srgbClr val="222222"/>
                </a:solidFill>
                <a:latin typeface="Arial"/>
                <a:cs typeface="Arial"/>
              </a:rPr>
              <a:t>language</a:t>
            </a:r>
            <a:r>
              <a:rPr lang="tr-TR" sz="1000">
                <a:solidFill>
                  <a:srgbClr val="222222"/>
                </a:solidFill>
                <a:latin typeface="Arial"/>
                <a:cs typeface="Arial"/>
              </a:rPr>
              <a:t> </a:t>
            </a:r>
            <a:r>
              <a:rPr lang="tr-TR" sz="1000" err="1">
                <a:solidFill>
                  <a:srgbClr val="222222"/>
                </a:solidFill>
                <a:latin typeface="Arial"/>
                <a:cs typeface="Arial"/>
              </a:rPr>
              <a:t>models</a:t>
            </a:r>
            <a:r>
              <a:rPr lang="tr-TR" sz="1000">
                <a:solidFill>
                  <a:srgbClr val="222222"/>
                </a:solidFill>
                <a:latin typeface="Arial"/>
                <a:cs typeface="Arial"/>
              </a:rPr>
              <a:t> </a:t>
            </a:r>
            <a:r>
              <a:rPr lang="tr-TR" sz="1000" err="1">
                <a:solidFill>
                  <a:srgbClr val="222222"/>
                </a:solidFill>
                <a:latin typeface="Arial"/>
                <a:cs typeface="Arial"/>
              </a:rPr>
              <a:t>for</a:t>
            </a:r>
            <a:r>
              <a:rPr lang="tr-TR" sz="1000">
                <a:solidFill>
                  <a:srgbClr val="222222"/>
                </a:solidFill>
                <a:latin typeface="Arial"/>
                <a:cs typeface="Arial"/>
              </a:rPr>
              <a:t> </a:t>
            </a:r>
            <a:r>
              <a:rPr lang="tr-TR" sz="1000" err="1">
                <a:solidFill>
                  <a:srgbClr val="222222"/>
                </a:solidFill>
                <a:latin typeface="Arial"/>
                <a:cs typeface="Arial"/>
              </a:rPr>
              <a:t>clinical</a:t>
            </a:r>
            <a:r>
              <a:rPr lang="tr-TR" sz="1000">
                <a:solidFill>
                  <a:srgbClr val="222222"/>
                </a:solidFill>
                <a:latin typeface="Arial"/>
                <a:cs typeface="Arial"/>
              </a:rPr>
              <a:t> </a:t>
            </a:r>
            <a:r>
              <a:rPr lang="tr-TR" sz="1000" err="1">
                <a:solidFill>
                  <a:srgbClr val="222222"/>
                </a:solidFill>
                <a:latin typeface="Arial"/>
                <a:cs typeface="Arial"/>
              </a:rPr>
              <a:t>medicine</a:t>
            </a:r>
            <a:r>
              <a:rPr lang="tr-TR" sz="1000">
                <a:solidFill>
                  <a:srgbClr val="222222"/>
                </a:solidFill>
                <a:latin typeface="Arial"/>
                <a:cs typeface="Arial"/>
              </a:rPr>
              <a:t>. </a:t>
            </a:r>
            <a:r>
              <a:rPr lang="tr-TR" sz="1000" i="1">
                <a:solidFill>
                  <a:srgbClr val="222222"/>
                </a:solidFill>
                <a:latin typeface="Arial"/>
                <a:cs typeface="Arial"/>
              </a:rPr>
              <a:t>NEJM AI</a:t>
            </a:r>
            <a:r>
              <a:rPr lang="tr-TR" sz="1000">
                <a:solidFill>
                  <a:srgbClr val="222222"/>
                </a:solidFill>
                <a:latin typeface="Arial"/>
                <a:cs typeface="Arial"/>
              </a:rPr>
              <a:t>, 2024, 1.2: AIoa2300068.</a:t>
            </a:r>
          </a:p>
          <a:p>
            <a:pPr marL="228600" lvl="1"/>
            <a:endParaRPr lang="tr-TR">
              <a:solidFill>
                <a:srgbClr val="000000"/>
              </a:solidFill>
            </a:endParaRPr>
          </a:p>
        </p:txBody>
      </p:sp>
    </p:spTree>
    <p:extLst>
      <p:ext uri="{BB962C8B-B14F-4D97-AF65-F5344CB8AC3E}">
        <p14:creationId xmlns:p14="http://schemas.microsoft.com/office/powerpoint/2010/main" val="377652763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160297A9-89E8-9F1B-CDD6-24154D772E8D}"/>
              </a:ext>
            </a:extLst>
          </p:cNvPr>
          <p:cNvSpPr>
            <a:spLocks noGrp="1"/>
          </p:cNvSpPr>
          <p:nvPr>
            <p:ph idx="1"/>
          </p:nvPr>
        </p:nvSpPr>
        <p:spPr>
          <a:xfrm>
            <a:off x="838200" y="1107440"/>
            <a:ext cx="10515600" cy="4160520"/>
          </a:xfrm>
        </p:spPr>
        <p:txBody>
          <a:bodyPr vert="horz" lIns="91440" tIns="45720" rIns="91440" bIns="45720" rtlCol="0" anchor="ctr">
            <a:normAutofit/>
          </a:bodyPr>
          <a:lstStyle/>
          <a:p>
            <a:pPr marL="0" indent="0" algn="ctr">
              <a:buNone/>
            </a:pPr>
            <a:r>
              <a:rPr lang="tr-TR"/>
              <a:t>BENİ DİNLEDİĞİNİZ İÇİN TEŞEKKÜRLER</a:t>
            </a:r>
            <a:r>
              <a:rPr lang="tr-TR">
                <a:solidFill>
                  <a:srgbClr val="000000"/>
                </a:solidFill>
                <a:ea typeface="+mn-lt"/>
                <a:cs typeface="+mn-lt"/>
              </a:rPr>
              <a:t> </a:t>
            </a:r>
            <a:r>
              <a:rPr lang="tr-TR">
                <a:solidFill>
                  <a:srgbClr val="FFFFFF"/>
                </a:solidFill>
                <a:ea typeface="+mn-lt"/>
                <a:cs typeface="+mn-lt"/>
                <a:hlinkClick r:id="rId2"/>
              </a:rPr>
              <a:t>🎉</a:t>
            </a:r>
            <a:r>
              <a:rPr lang="tr-TR">
                <a:solidFill>
                  <a:srgbClr val="FFFFFF"/>
                </a:solidFill>
                <a:ea typeface="+mn-lt"/>
                <a:cs typeface="+mn-lt"/>
              </a:rPr>
              <a:t> </a:t>
            </a:r>
            <a:r>
              <a:rPr lang="tr-TR">
                <a:ea typeface="+mn-lt"/>
                <a:cs typeface="+mn-lt"/>
                <a:hlinkClick r:id="rId2"/>
              </a:rPr>
              <a:t>🎉 🎉</a:t>
            </a:r>
            <a:r>
              <a:rPr lang="tr-TR">
                <a:solidFill>
                  <a:srgbClr val="FFFFFF"/>
                </a:solidFill>
                <a:ea typeface="+mn-lt"/>
                <a:cs typeface="+mn-lt"/>
              </a:rPr>
              <a:t>v</a:t>
            </a:r>
            <a:endParaRPr lang="tr-TR">
              <a:solidFill>
                <a:srgbClr val="50546F"/>
              </a:solidFill>
            </a:endParaRPr>
          </a:p>
        </p:txBody>
      </p:sp>
    </p:spTree>
    <p:extLst>
      <p:ext uri="{BB962C8B-B14F-4D97-AF65-F5344CB8AC3E}">
        <p14:creationId xmlns:p14="http://schemas.microsoft.com/office/powerpoint/2010/main" val="35722197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736F0DFD-0954-464F-BF12-DD2E6F6E03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983504" cy="6858000"/>
          </a:xfrm>
          <a:custGeom>
            <a:avLst/>
            <a:gdLst>
              <a:gd name="connsiteX0" fmla="*/ 0 w 1983504"/>
              <a:gd name="connsiteY0" fmla="*/ 0 h 6858000"/>
              <a:gd name="connsiteX1" fmla="*/ 1376658 w 1983504"/>
              <a:gd name="connsiteY1" fmla="*/ 0 h 6858000"/>
              <a:gd name="connsiteX2" fmla="*/ 1690650 w 1983504"/>
              <a:gd name="connsiteY2" fmla="*/ 110269 h 6858000"/>
              <a:gd name="connsiteX3" fmla="*/ 1645361 w 1983504"/>
              <a:gd name="connsiteY3" fmla="*/ 135168 h 6858000"/>
              <a:gd name="connsiteX4" fmla="*/ 1373640 w 1983504"/>
              <a:gd name="connsiteY4" fmla="*/ 71141 h 6858000"/>
              <a:gd name="connsiteX5" fmla="*/ 1319295 w 1983504"/>
              <a:gd name="connsiteY5" fmla="*/ 88927 h 6858000"/>
              <a:gd name="connsiteX6" fmla="*/ 1346468 w 1983504"/>
              <a:gd name="connsiteY6" fmla="*/ 163625 h 6858000"/>
              <a:gd name="connsiteX7" fmla="*/ 1464213 w 1983504"/>
              <a:gd name="connsiteY7" fmla="*/ 192082 h 6858000"/>
              <a:gd name="connsiteX8" fmla="*/ 1648381 w 1983504"/>
              <a:gd name="connsiteY8" fmla="*/ 373491 h 6858000"/>
              <a:gd name="connsiteX9" fmla="*/ 1370620 w 1983504"/>
              <a:gd name="connsiteY9" fmla="*/ 352148 h 6858000"/>
              <a:gd name="connsiteX10" fmla="*/ 1322314 w 1983504"/>
              <a:gd name="connsiteY10" fmla="*/ 394834 h 6858000"/>
              <a:gd name="connsiteX11" fmla="*/ 1304199 w 1983504"/>
              <a:gd name="connsiteY11" fmla="*/ 451747 h 6858000"/>
              <a:gd name="connsiteX12" fmla="*/ 1222682 w 1983504"/>
              <a:gd name="connsiteY12" fmla="*/ 359262 h 6858000"/>
              <a:gd name="connsiteX13" fmla="*/ 1153242 w 1983504"/>
              <a:gd name="connsiteY13" fmla="*/ 334364 h 6858000"/>
              <a:gd name="connsiteX14" fmla="*/ 1132108 w 1983504"/>
              <a:gd name="connsiteY14" fmla="*/ 416176 h 6858000"/>
              <a:gd name="connsiteX15" fmla="*/ 1195509 w 1983504"/>
              <a:gd name="connsiteY15" fmla="*/ 505101 h 6858000"/>
              <a:gd name="connsiteX16" fmla="*/ 1364582 w 1983504"/>
              <a:gd name="connsiteY16" fmla="*/ 558458 h 6858000"/>
              <a:gd name="connsiteX17" fmla="*/ 1183434 w 1983504"/>
              <a:gd name="connsiteY17" fmla="*/ 558458 h 6858000"/>
              <a:gd name="connsiteX18" fmla="*/ 975114 w 1983504"/>
              <a:gd name="connsiteY18" fmla="*/ 522887 h 6858000"/>
              <a:gd name="connsiteX19" fmla="*/ 754716 w 1983504"/>
              <a:gd name="connsiteY19" fmla="*/ 533558 h 6858000"/>
              <a:gd name="connsiteX20" fmla="*/ 546395 w 1983504"/>
              <a:gd name="connsiteY20" fmla="*/ 462417 h 6858000"/>
              <a:gd name="connsiteX21" fmla="*/ 335056 w 1983504"/>
              <a:gd name="connsiteY21" fmla="*/ 465975 h 6858000"/>
              <a:gd name="connsiteX22" fmla="*/ 1270988 w 1983504"/>
              <a:gd name="connsiteY22" fmla="*/ 910606 h 6858000"/>
              <a:gd name="connsiteX23" fmla="*/ 1225701 w 1983504"/>
              <a:gd name="connsiteY23" fmla="*/ 921277 h 6858000"/>
              <a:gd name="connsiteX24" fmla="*/ 1165318 w 1983504"/>
              <a:gd name="connsiteY24" fmla="*/ 949734 h 6858000"/>
              <a:gd name="connsiteX25" fmla="*/ 1210606 w 1983504"/>
              <a:gd name="connsiteY25" fmla="*/ 1006647 h 6858000"/>
              <a:gd name="connsiteX26" fmla="*/ 1455156 w 1983504"/>
              <a:gd name="connsiteY26" fmla="*/ 1113358 h 6858000"/>
              <a:gd name="connsiteX27" fmla="*/ 1515538 w 1983504"/>
              <a:gd name="connsiteY27" fmla="*/ 1220069 h 6858000"/>
              <a:gd name="connsiteX28" fmla="*/ 1440060 w 1983504"/>
              <a:gd name="connsiteY28" fmla="*/ 1209399 h 6858000"/>
              <a:gd name="connsiteX29" fmla="*/ 1373640 w 1983504"/>
              <a:gd name="connsiteY29" fmla="*/ 1230741 h 6858000"/>
              <a:gd name="connsiteX30" fmla="*/ 1400810 w 1983504"/>
              <a:gd name="connsiteY30" fmla="*/ 1365909 h 6858000"/>
              <a:gd name="connsiteX31" fmla="*/ 1748012 w 1983504"/>
              <a:gd name="connsiteY31" fmla="*/ 1540204 h 6858000"/>
              <a:gd name="connsiteX32" fmla="*/ 1778203 w 1983504"/>
              <a:gd name="connsiteY32" fmla="*/ 1597117 h 6858000"/>
              <a:gd name="connsiteX33" fmla="*/ 1735936 w 1983504"/>
              <a:gd name="connsiteY33" fmla="*/ 1636245 h 6858000"/>
              <a:gd name="connsiteX34" fmla="*/ 1624228 w 1983504"/>
              <a:gd name="connsiteY34" fmla="*/ 1657587 h 6858000"/>
              <a:gd name="connsiteX35" fmla="*/ 1781223 w 1983504"/>
              <a:gd name="connsiteY35" fmla="*/ 1849668 h 6858000"/>
              <a:gd name="connsiteX36" fmla="*/ 1838587 w 1983504"/>
              <a:gd name="connsiteY36" fmla="*/ 1903025 h 6858000"/>
              <a:gd name="connsiteX37" fmla="*/ 1938218 w 1983504"/>
              <a:gd name="connsiteY37" fmla="*/ 1984836 h 6858000"/>
              <a:gd name="connsiteX38" fmla="*/ 1938218 w 1983504"/>
              <a:gd name="connsiteY38" fmla="*/ 2013292 h 6858000"/>
              <a:gd name="connsiteX39" fmla="*/ 1805376 w 1983504"/>
              <a:gd name="connsiteY39" fmla="*/ 2102219 h 6858000"/>
              <a:gd name="connsiteX40" fmla="*/ 1563844 w 1983504"/>
              <a:gd name="connsiteY40" fmla="*/ 2077320 h 6858000"/>
              <a:gd name="connsiteX41" fmla="*/ 1920104 w 1983504"/>
              <a:gd name="connsiteY41" fmla="*/ 2208931 h 6858000"/>
              <a:gd name="connsiteX42" fmla="*/ 766792 w 1983504"/>
              <a:gd name="connsiteY42" fmla="*/ 1892353 h 6858000"/>
              <a:gd name="connsiteX43" fmla="*/ 839252 w 1983504"/>
              <a:gd name="connsiteY43" fmla="*/ 1974165 h 6858000"/>
              <a:gd name="connsiteX44" fmla="*/ 1243816 w 1983504"/>
              <a:gd name="connsiteY44" fmla="*/ 2191146 h 6858000"/>
              <a:gd name="connsiteX45" fmla="*/ 1358543 w 1983504"/>
              <a:gd name="connsiteY45" fmla="*/ 2326314 h 6858000"/>
              <a:gd name="connsiteX46" fmla="*/ 1479310 w 1983504"/>
              <a:gd name="connsiteY46" fmla="*/ 2401012 h 6858000"/>
              <a:gd name="connsiteX47" fmla="*/ 1648381 w 1983504"/>
              <a:gd name="connsiteY47" fmla="*/ 2401012 h 6858000"/>
              <a:gd name="connsiteX48" fmla="*/ 1769146 w 1983504"/>
              <a:gd name="connsiteY48" fmla="*/ 2518395 h 6858000"/>
              <a:gd name="connsiteX49" fmla="*/ 1645361 w 1983504"/>
              <a:gd name="connsiteY49" fmla="*/ 2543294 h 6858000"/>
              <a:gd name="connsiteX50" fmla="*/ 1500444 w 1983504"/>
              <a:gd name="connsiteY50" fmla="*/ 2525509 h 6858000"/>
              <a:gd name="connsiteX51" fmla="*/ 1337410 w 1983504"/>
              <a:gd name="connsiteY51" fmla="*/ 2564636 h 6858000"/>
              <a:gd name="connsiteX52" fmla="*/ 1186452 w 1983504"/>
              <a:gd name="connsiteY52" fmla="*/ 2532623 h 6858000"/>
              <a:gd name="connsiteX53" fmla="*/ 1005304 w 1983504"/>
              <a:gd name="connsiteY53" fmla="*/ 2553965 h 6858000"/>
              <a:gd name="connsiteX54" fmla="*/ 947940 w 1983504"/>
              <a:gd name="connsiteY54" fmla="*/ 2692689 h 6858000"/>
              <a:gd name="connsiteX55" fmla="*/ 929826 w 1983504"/>
              <a:gd name="connsiteY55" fmla="*/ 2703362 h 6858000"/>
              <a:gd name="connsiteX56" fmla="*/ 594701 w 1983504"/>
              <a:gd name="connsiteY56" fmla="*/ 2923898 h 6858000"/>
              <a:gd name="connsiteX57" fmla="*/ 501108 w 1983504"/>
              <a:gd name="connsiteY57" fmla="*/ 2941684 h 6858000"/>
              <a:gd name="connsiteX58" fmla="*/ 1053610 w 1983504"/>
              <a:gd name="connsiteY58" fmla="*/ 3329402 h 6858000"/>
              <a:gd name="connsiteX59" fmla="*/ 682256 w 1983504"/>
              <a:gd name="connsiteY59" fmla="*/ 3229805 h 6858000"/>
              <a:gd name="connsiteX60" fmla="*/ 630932 w 1983504"/>
              <a:gd name="connsiteY60" fmla="*/ 3393429 h 6858000"/>
              <a:gd name="connsiteX61" fmla="*/ 806041 w 1983504"/>
              <a:gd name="connsiteY61" fmla="*/ 3539269 h 6858000"/>
              <a:gd name="connsiteX62" fmla="*/ 869444 w 1983504"/>
              <a:gd name="connsiteY62" fmla="*/ 3827390 h 6858000"/>
              <a:gd name="connsiteX63" fmla="*/ 839252 w 1983504"/>
              <a:gd name="connsiteY63" fmla="*/ 4090612 h 6858000"/>
              <a:gd name="connsiteX64" fmla="*/ 763774 w 1983504"/>
              <a:gd name="connsiteY64" fmla="*/ 4172424 h 6858000"/>
              <a:gd name="connsiteX65" fmla="*/ 655085 w 1983504"/>
              <a:gd name="connsiteY65" fmla="*/ 4321821 h 6858000"/>
              <a:gd name="connsiteX66" fmla="*/ 588662 w 1983504"/>
              <a:gd name="connsiteY66" fmla="*/ 4414305 h 6858000"/>
              <a:gd name="connsiteX67" fmla="*/ 356189 w 1983504"/>
              <a:gd name="connsiteY67" fmla="*/ 4378734 h 6858000"/>
              <a:gd name="connsiteX68" fmla="*/ 667160 w 1983504"/>
              <a:gd name="connsiteY68" fmla="*/ 4613499 h 6858000"/>
              <a:gd name="connsiteX69" fmla="*/ 416573 w 1983504"/>
              <a:gd name="connsiteY69" fmla="*/ 4585042 h 6858000"/>
              <a:gd name="connsiteX70" fmla="*/ 335056 w 1983504"/>
              <a:gd name="connsiteY70" fmla="*/ 4602828 h 6858000"/>
              <a:gd name="connsiteX71" fmla="*/ 380342 w 1983504"/>
              <a:gd name="connsiteY71" fmla="*/ 4677526 h 6858000"/>
              <a:gd name="connsiteX72" fmla="*/ 564510 w 1983504"/>
              <a:gd name="connsiteY72" fmla="*/ 4805580 h 6858000"/>
              <a:gd name="connsiteX73" fmla="*/ 944922 w 1983504"/>
              <a:gd name="connsiteY73" fmla="*/ 5154171 h 6858000"/>
              <a:gd name="connsiteX74" fmla="*/ 576586 w 1983504"/>
              <a:gd name="connsiteY74" fmla="*/ 4994104 h 6858000"/>
              <a:gd name="connsiteX75" fmla="*/ 963036 w 1983504"/>
              <a:gd name="connsiteY75" fmla="*/ 5353367 h 6858000"/>
              <a:gd name="connsiteX76" fmla="*/ 1047572 w 1983504"/>
              <a:gd name="connsiteY76" fmla="*/ 5474306 h 6858000"/>
              <a:gd name="connsiteX77" fmla="*/ 1222682 w 1983504"/>
              <a:gd name="connsiteY77" fmla="*/ 5769542 h 6858000"/>
              <a:gd name="connsiteX78" fmla="*/ 1213626 w 1983504"/>
              <a:gd name="connsiteY78" fmla="*/ 5801555 h 6858000"/>
              <a:gd name="connsiteX79" fmla="*/ 1014361 w 1983504"/>
              <a:gd name="connsiteY79" fmla="*/ 5755314 h 6858000"/>
              <a:gd name="connsiteX80" fmla="*/ 1274008 w 1983504"/>
              <a:gd name="connsiteY80" fmla="*/ 6004307 h 6858000"/>
              <a:gd name="connsiteX81" fmla="*/ 1542711 w 1983504"/>
              <a:gd name="connsiteY81" fmla="*/ 6196388 h 6858000"/>
              <a:gd name="connsiteX82" fmla="*/ 1352504 w 1983504"/>
              <a:gd name="connsiteY82" fmla="*/ 6167932 h 6858000"/>
              <a:gd name="connsiteX83" fmla="*/ 1089840 w 1983504"/>
              <a:gd name="connsiteY83" fmla="*/ 6057663 h 6858000"/>
              <a:gd name="connsiteX84" fmla="*/ 999266 w 1983504"/>
              <a:gd name="connsiteY84" fmla="*/ 6100347 h 6858000"/>
              <a:gd name="connsiteX85" fmla="*/ 1246836 w 1983504"/>
              <a:gd name="connsiteY85" fmla="*/ 6281757 h 6858000"/>
              <a:gd name="connsiteX86" fmla="*/ 1388735 w 1983504"/>
              <a:gd name="connsiteY86" fmla="*/ 6367127 h 6858000"/>
              <a:gd name="connsiteX87" fmla="*/ 1446099 w 1983504"/>
              <a:gd name="connsiteY87" fmla="*/ 6431153 h 6858000"/>
              <a:gd name="connsiteX88" fmla="*/ 1609132 w 1983504"/>
              <a:gd name="connsiteY88" fmla="*/ 6658805 h 6858000"/>
              <a:gd name="connsiteX89" fmla="*/ 1983504 w 1983504"/>
              <a:gd name="connsiteY89" fmla="*/ 6858000 h 6858000"/>
              <a:gd name="connsiteX90" fmla="*/ 0 w 1983504"/>
              <a:gd name="connsiteY9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1983504" h="6858000">
                <a:moveTo>
                  <a:pt x="0" y="0"/>
                </a:moveTo>
                <a:lnTo>
                  <a:pt x="1376658" y="0"/>
                </a:lnTo>
                <a:cubicBezTo>
                  <a:pt x="1482328" y="35571"/>
                  <a:pt x="1584980" y="78255"/>
                  <a:pt x="1690650" y="110269"/>
                </a:cubicBezTo>
                <a:cubicBezTo>
                  <a:pt x="1675553" y="145839"/>
                  <a:pt x="1660458" y="138725"/>
                  <a:pt x="1645361" y="135168"/>
                </a:cubicBezTo>
                <a:cubicBezTo>
                  <a:pt x="1554788" y="120941"/>
                  <a:pt x="1461194" y="110269"/>
                  <a:pt x="1373640" y="71141"/>
                </a:cubicBezTo>
                <a:cubicBezTo>
                  <a:pt x="1352504" y="64027"/>
                  <a:pt x="1328352" y="64027"/>
                  <a:pt x="1319295" y="88927"/>
                </a:cubicBezTo>
                <a:cubicBezTo>
                  <a:pt x="1304199" y="124497"/>
                  <a:pt x="1325332" y="145839"/>
                  <a:pt x="1346468" y="163625"/>
                </a:cubicBezTo>
                <a:cubicBezTo>
                  <a:pt x="1382696" y="195638"/>
                  <a:pt x="1424964" y="188525"/>
                  <a:pt x="1464213" y="192082"/>
                </a:cubicBezTo>
                <a:cubicBezTo>
                  <a:pt x="1572902" y="209867"/>
                  <a:pt x="1624228" y="259665"/>
                  <a:pt x="1648381" y="373491"/>
                </a:cubicBezTo>
                <a:cubicBezTo>
                  <a:pt x="1554788" y="327250"/>
                  <a:pt x="1461194" y="384162"/>
                  <a:pt x="1370620" y="352148"/>
                </a:cubicBezTo>
                <a:cubicBezTo>
                  <a:pt x="1346468" y="345034"/>
                  <a:pt x="1310237" y="355706"/>
                  <a:pt x="1322314" y="394834"/>
                </a:cubicBezTo>
                <a:cubicBezTo>
                  <a:pt x="1334390" y="430405"/>
                  <a:pt x="1373640" y="458860"/>
                  <a:pt x="1304199" y="451747"/>
                </a:cubicBezTo>
                <a:cubicBezTo>
                  <a:pt x="1252873" y="448189"/>
                  <a:pt x="1237778" y="405504"/>
                  <a:pt x="1222682" y="359262"/>
                </a:cubicBezTo>
                <a:cubicBezTo>
                  <a:pt x="1210606" y="334364"/>
                  <a:pt x="1177395" y="320135"/>
                  <a:pt x="1153242" y="334364"/>
                </a:cubicBezTo>
                <a:cubicBezTo>
                  <a:pt x="1123051" y="348592"/>
                  <a:pt x="1132108" y="387720"/>
                  <a:pt x="1132108" y="416176"/>
                </a:cubicBezTo>
                <a:cubicBezTo>
                  <a:pt x="1129088" y="469532"/>
                  <a:pt x="1153242" y="494431"/>
                  <a:pt x="1195509" y="505101"/>
                </a:cubicBezTo>
                <a:cubicBezTo>
                  <a:pt x="1246836" y="519330"/>
                  <a:pt x="1298160" y="537116"/>
                  <a:pt x="1364582" y="558458"/>
                </a:cubicBezTo>
                <a:cubicBezTo>
                  <a:pt x="1292122" y="594028"/>
                  <a:pt x="1237778" y="586915"/>
                  <a:pt x="1183434" y="558458"/>
                </a:cubicBezTo>
                <a:cubicBezTo>
                  <a:pt x="1117012" y="526444"/>
                  <a:pt x="1029458" y="483759"/>
                  <a:pt x="975114" y="522887"/>
                </a:cubicBezTo>
                <a:cubicBezTo>
                  <a:pt x="893597" y="579800"/>
                  <a:pt x="827176" y="544229"/>
                  <a:pt x="754716" y="533558"/>
                </a:cubicBezTo>
                <a:cubicBezTo>
                  <a:pt x="603758" y="512216"/>
                  <a:pt x="697352" y="480203"/>
                  <a:pt x="546395" y="462417"/>
                </a:cubicBezTo>
                <a:cubicBezTo>
                  <a:pt x="486012" y="455303"/>
                  <a:pt x="422610" y="426847"/>
                  <a:pt x="335056" y="465975"/>
                </a:cubicBezTo>
                <a:cubicBezTo>
                  <a:pt x="730563" y="672284"/>
                  <a:pt x="917750" y="658055"/>
                  <a:pt x="1270988" y="910606"/>
                </a:cubicBezTo>
                <a:cubicBezTo>
                  <a:pt x="1255893" y="935506"/>
                  <a:pt x="1240798" y="924835"/>
                  <a:pt x="1225701" y="921277"/>
                </a:cubicBezTo>
                <a:cubicBezTo>
                  <a:pt x="1201548" y="917720"/>
                  <a:pt x="1171356" y="903491"/>
                  <a:pt x="1165318" y="949734"/>
                </a:cubicBezTo>
                <a:cubicBezTo>
                  <a:pt x="1162298" y="985305"/>
                  <a:pt x="1180415" y="1003089"/>
                  <a:pt x="1210606" y="1006647"/>
                </a:cubicBezTo>
                <a:cubicBezTo>
                  <a:pt x="1298160" y="1020875"/>
                  <a:pt x="1376658" y="1070674"/>
                  <a:pt x="1455156" y="1113358"/>
                </a:cubicBezTo>
                <a:cubicBezTo>
                  <a:pt x="1491385" y="1131144"/>
                  <a:pt x="1530634" y="1156043"/>
                  <a:pt x="1515538" y="1220069"/>
                </a:cubicBezTo>
                <a:cubicBezTo>
                  <a:pt x="1485348" y="1237855"/>
                  <a:pt x="1464213" y="1212955"/>
                  <a:pt x="1440060" y="1209399"/>
                </a:cubicBezTo>
                <a:cubicBezTo>
                  <a:pt x="1415907" y="1205842"/>
                  <a:pt x="1358543" y="1220069"/>
                  <a:pt x="1373640" y="1230741"/>
                </a:cubicBezTo>
                <a:cubicBezTo>
                  <a:pt x="1443080" y="1269868"/>
                  <a:pt x="1316276" y="1365909"/>
                  <a:pt x="1400810" y="1365909"/>
                </a:cubicBezTo>
                <a:cubicBezTo>
                  <a:pt x="1539691" y="1365909"/>
                  <a:pt x="1615170" y="1536647"/>
                  <a:pt x="1748012" y="1540204"/>
                </a:cubicBezTo>
                <a:cubicBezTo>
                  <a:pt x="1769146" y="1540204"/>
                  <a:pt x="1778203" y="1572219"/>
                  <a:pt x="1778203" y="1597117"/>
                </a:cubicBezTo>
                <a:cubicBezTo>
                  <a:pt x="1778203" y="1629132"/>
                  <a:pt x="1757070" y="1632688"/>
                  <a:pt x="1735936" y="1636245"/>
                </a:cubicBezTo>
                <a:cubicBezTo>
                  <a:pt x="1702725" y="1639802"/>
                  <a:pt x="1666496" y="1597117"/>
                  <a:pt x="1624228" y="1657587"/>
                </a:cubicBezTo>
                <a:cubicBezTo>
                  <a:pt x="1702725" y="1693158"/>
                  <a:pt x="1784242" y="1728729"/>
                  <a:pt x="1781223" y="1849668"/>
                </a:cubicBezTo>
                <a:cubicBezTo>
                  <a:pt x="1781223" y="1881683"/>
                  <a:pt x="1814434" y="1895910"/>
                  <a:pt x="1838587" y="1903025"/>
                </a:cubicBezTo>
                <a:cubicBezTo>
                  <a:pt x="1880854" y="1917252"/>
                  <a:pt x="1914065" y="1938595"/>
                  <a:pt x="1938218" y="1984836"/>
                </a:cubicBezTo>
                <a:cubicBezTo>
                  <a:pt x="1938218" y="1995507"/>
                  <a:pt x="1938218" y="2002622"/>
                  <a:pt x="1938218" y="2013292"/>
                </a:cubicBezTo>
                <a:cubicBezTo>
                  <a:pt x="1932180" y="2123562"/>
                  <a:pt x="1871798" y="2120004"/>
                  <a:pt x="1805376" y="2102219"/>
                </a:cubicBezTo>
                <a:cubicBezTo>
                  <a:pt x="1726878" y="2080877"/>
                  <a:pt x="1648381" y="2038192"/>
                  <a:pt x="1563844" y="2077320"/>
                </a:cubicBezTo>
                <a:cubicBezTo>
                  <a:pt x="1681592" y="2130676"/>
                  <a:pt x="1811414" y="2134233"/>
                  <a:pt x="1920104" y="2208931"/>
                </a:cubicBezTo>
                <a:cubicBezTo>
                  <a:pt x="1515538" y="2223159"/>
                  <a:pt x="1159280" y="1984836"/>
                  <a:pt x="766792" y="1892353"/>
                </a:cubicBezTo>
                <a:cubicBezTo>
                  <a:pt x="778869" y="1952823"/>
                  <a:pt x="812080" y="1967051"/>
                  <a:pt x="839252" y="1974165"/>
                </a:cubicBezTo>
                <a:cubicBezTo>
                  <a:pt x="984170" y="2020407"/>
                  <a:pt x="1110974" y="2112891"/>
                  <a:pt x="1243816" y="2191146"/>
                </a:cubicBezTo>
                <a:cubicBezTo>
                  <a:pt x="1298160" y="2223159"/>
                  <a:pt x="1337410" y="2258731"/>
                  <a:pt x="1358543" y="2326314"/>
                </a:cubicBezTo>
                <a:cubicBezTo>
                  <a:pt x="1376658" y="2390340"/>
                  <a:pt x="1412888" y="2418796"/>
                  <a:pt x="1479310" y="2401012"/>
                </a:cubicBezTo>
                <a:cubicBezTo>
                  <a:pt x="1533654" y="2386784"/>
                  <a:pt x="1591018" y="2393898"/>
                  <a:pt x="1648381" y="2401012"/>
                </a:cubicBezTo>
                <a:cubicBezTo>
                  <a:pt x="1711782" y="2408126"/>
                  <a:pt x="1784242" y="2479267"/>
                  <a:pt x="1769146" y="2518395"/>
                </a:cubicBezTo>
                <a:cubicBezTo>
                  <a:pt x="1738956" y="2582422"/>
                  <a:pt x="1687630" y="2550408"/>
                  <a:pt x="1645361" y="2543294"/>
                </a:cubicBezTo>
                <a:cubicBezTo>
                  <a:pt x="1594036" y="2536181"/>
                  <a:pt x="1500444" y="2518395"/>
                  <a:pt x="1500444" y="2525509"/>
                </a:cubicBezTo>
                <a:cubicBezTo>
                  <a:pt x="1467232" y="2685576"/>
                  <a:pt x="1391754" y="2564636"/>
                  <a:pt x="1337410" y="2564636"/>
                </a:cubicBezTo>
                <a:cubicBezTo>
                  <a:pt x="1286084" y="2564636"/>
                  <a:pt x="1234759" y="2546851"/>
                  <a:pt x="1186452" y="2532623"/>
                </a:cubicBezTo>
                <a:cubicBezTo>
                  <a:pt x="1123051" y="2514837"/>
                  <a:pt x="1065688" y="2546851"/>
                  <a:pt x="1005304" y="2553965"/>
                </a:cubicBezTo>
                <a:cubicBezTo>
                  <a:pt x="950960" y="2561080"/>
                  <a:pt x="981150" y="2653563"/>
                  <a:pt x="947940" y="2692689"/>
                </a:cubicBezTo>
                <a:cubicBezTo>
                  <a:pt x="941903" y="2703362"/>
                  <a:pt x="935864" y="2703362"/>
                  <a:pt x="929826" y="2703362"/>
                </a:cubicBezTo>
                <a:cubicBezTo>
                  <a:pt x="911711" y="2980812"/>
                  <a:pt x="594701" y="2913227"/>
                  <a:pt x="594701" y="2923898"/>
                </a:cubicBezTo>
                <a:cubicBezTo>
                  <a:pt x="567529" y="2941684"/>
                  <a:pt x="534318" y="2899000"/>
                  <a:pt x="501108" y="2941684"/>
                </a:cubicBezTo>
                <a:cubicBezTo>
                  <a:pt x="643007" y="3137322"/>
                  <a:pt x="860386" y="3183563"/>
                  <a:pt x="1053610" y="3329402"/>
                </a:cubicBezTo>
                <a:cubicBezTo>
                  <a:pt x="893597" y="3379202"/>
                  <a:pt x="800002" y="3208463"/>
                  <a:pt x="682256" y="3229805"/>
                </a:cubicBezTo>
                <a:cubicBezTo>
                  <a:pt x="624893" y="3283162"/>
                  <a:pt x="796984" y="3368530"/>
                  <a:pt x="630932" y="3393429"/>
                </a:cubicBezTo>
                <a:cubicBezTo>
                  <a:pt x="703390" y="3439672"/>
                  <a:pt x="754716" y="3485914"/>
                  <a:pt x="806041" y="3539269"/>
                </a:cubicBezTo>
                <a:cubicBezTo>
                  <a:pt x="893597" y="3635309"/>
                  <a:pt x="911711" y="3699337"/>
                  <a:pt x="869444" y="3827390"/>
                </a:cubicBezTo>
                <a:cubicBezTo>
                  <a:pt x="842270" y="3912759"/>
                  <a:pt x="803022" y="3991015"/>
                  <a:pt x="839252" y="4090612"/>
                </a:cubicBezTo>
                <a:cubicBezTo>
                  <a:pt x="863405" y="4158196"/>
                  <a:pt x="854347" y="4204438"/>
                  <a:pt x="763774" y="4172424"/>
                </a:cubicBezTo>
                <a:cubicBezTo>
                  <a:pt x="667160" y="4140411"/>
                  <a:pt x="630932" y="4200882"/>
                  <a:pt x="655085" y="4321821"/>
                </a:cubicBezTo>
                <a:cubicBezTo>
                  <a:pt x="670179" y="4400076"/>
                  <a:pt x="655085" y="4424975"/>
                  <a:pt x="588662" y="4414305"/>
                </a:cubicBezTo>
                <a:cubicBezTo>
                  <a:pt x="516204" y="4403633"/>
                  <a:pt x="446764" y="4353835"/>
                  <a:pt x="356189" y="4378734"/>
                </a:cubicBezTo>
                <a:cubicBezTo>
                  <a:pt x="428648" y="4521016"/>
                  <a:pt x="582626" y="4478331"/>
                  <a:pt x="667160" y="4613499"/>
                </a:cubicBezTo>
                <a:cubicBezTo>
                  <a:pt x="567529" y="4613499"/>
                  <a:pt x="489031" y="4613499"/>
                  <a:pt x="416573" y="4585042"/>
                </a:cubicBezTo>
                <a:cubicBezTo>
                  <a:pt x="386381" y="4574373"/>
                  <a:pt x="353170" y="4560144"/>
                  <a:pt x="335056" y="4602828"/>
                </a:cubicBezTo>
                <a:cubicBezTo>
                  <a:pt x="313920" y="4652628"/>
                  <a:pt x="356189" y="4670412"/>
                  <a:pt x="380342" y="4677526"/>
                </a:cubicBezTo>
                <a:cubicBezTo>
                  <a:pt x="449784" y="4702425"/>
                  <a:pt x="504126" y="4759339"/>
                  <a:pt x="564510" y="4805580"/>
                </a:cubicBezTo>
                <a:cubicBezTo>
                  <a:pt x="694332" y="4905177"/>
                  <a:pt x="836233" y="4990547"/>
                  <a:pt x="944922" y="5154171"/>
                </a:cubicBezTo>
                <a:cubicBezTo>
                  <a:pt x="809060" y="5111487"/>
                  <a:pt x="706410" y="5011889"/>
                  <a:pt x="576586" y="4994104"/>
                </a:cubicBezTo>
                <a:cubicBezTo>
                  <a:pt x="688296" y="5143500"/>
                  <a:pt x="830194" y="5243097"/>
                  <a:pt x="963036" y="5353367"/>
                </a:cubicBezTo>
                <a:cubicBezTo>
                  <a:pt x="1002286" y="5385379"/>
                  <a:pt x="1041534" y="5406721"/>
                  <a:pt x="1047572" y="5474306"/>
                </a:cubicBezTo>
                <a:cubicBezTo>
                  <a:pt x="1065688" y="5605917"/>
                  <a:pt x="1113992" y="5712629"/>
                  <a:pt x="1222682" y="5769542"/>
                </a:cubicBezTo>
                <a:cubicBezTo>
                  <a:pt x="1222682" y="5769542"/>
                  <a:pt x="1216644" y="5790884"/>
                  <a:pt x="1213626" y="5801555"/>
                </a:cubicBezTo>
                <a:cubicBezTo>
                  <a:pt x="1147203" y="5805112"/>
                  <a:pt x="1095878" y="5726858"/>
                  <a:pt x="1014361" y="5755314"/>
                </a:cubicBezTo>
                <a:cubicBezTo>
                  <a:pt x="1095878" y="5862025"/>
                  <a:pt x="1162298" y="5954508"/>
                  <a:pt x="1274008" y="6004307"/>
                </a:cubicBezTo>
                <a:cubicBezTo>
                  <a:pt x="1364582" y="6043434"/>
                  <a:pt x="1476290" y="6068335"/>
                  <a:pt x="1542711" y="6196388"/>
                </a:cubicBezTo>
                <a:cubicBezTo>
                  <a:pt x="1467232" y="6221287"/>
                  <a:pt x="1409868" y="6189274"/>
                  <a:pt x="1352504" y="6167932"/>
                </a:cubicBezTo>
                <a:cubicBezTo>
                  <a:pt x="1264950" y="6132361"/>
                  <a:pt x="1177395" y="6093234"/>
                  <a:pt x="1089840" y="6057663"/>
                </a:cubicBezTo>
                <a:cubicBezTo>
                  <a:pt x="1056628" y="6043434"/>
                  <a:pt x="1020400" y="6036320"/>
                  <a:pt x="999266" y="6100347"/>
                </a:cubicBezTo>
                <a:cubicBezTo>
                  <a:pt x="1110974" y="6114575"/>
                  <a:pt x="1177395" y="6199945"/>
                  <a:pt x="1246836" y="6281757"/>
                </a:cubicBezTo>
                <a:cubicBezTo>
                  <a:pt x="1286084" y="6327999"/>
                  <a:pt x="1319295" y="6388469"/>
                  <a:pt x="1388735" y="6367127"/>
                </a:cubicBezTo>
                <a:cubicBezTo>
                  <a:pt x="1424964" y="6356456"/>
                  <a:pt x="1449118" y="6388469"/>
                  <a:pt x="1446099" y="6431153"/>
                </a:cubicBezTo>
                <a:cubicBezTo>
                  <a:pt x="1431002" y="6580550"/>
                  <a:pt x="1518558" y="6630349"/>
                  <a:pt x="1609132" y="6658805"/>
                </a:cubicBezTo>
                <a:cubicBezTo>
                  <a:pt x="1741974" y="6701489"/>
                  <a:pt x="1859720" y="6786859"/>
                  <a:pt x="1983504" y="6858000"/>
                </a:cubicBezTo>
                <a:lnTo>
                  <a:pt x="0" y="6858000"/>
                </a:lnTo>
                <a:close/>
              </a:path>
            </a:pathLst>
          </a:custGeom>
          <a:solidFill>
            <a:schemeClr val="bg1">
              <a:lumMod val="8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 name="Resim 1" descr="Yapay zeka (Al) ve kişiselleştirilmiş tıp | Independent Türkçe">
            <a:extLst>
              <a:ext uri="{FF2B5EF4-FFF2-40B4-BE49-F238E27FC236}">
                <a16:creationId xmlns:a16="http://schemas.microsoft.com/office/drawing/2014/main" id="{8143D975-377A-BED0-94AE-B9203E0FCAAC}"/>
              </a:ext>
            </a:extLst>
          </p:cNvPr>
          <p:cNvPicPr>
            <a:picLocks noChangeAspect="1"/>
          </p:cNvPicPr>
          <p:nvPr/>
        </p:nvPicPr>
        <p:blipFill>
          <a:blip r:embed="rId3"/>
          <a:stretch>
            <a:fillRect/>
          </a:stretch>
        </p:blipFill>
        <p:spPr>
          <a:xfrm>
            <a:off x="0" y="-4077"/>
            <a:ext cx="2956559" cy="1969034"/>
          </a:xfrm>
          <a:prstGeom prst="rect">
            <a:avLst/>
          </a:prstGeom>
        </p:spPr>
      </p:pic>
      <p:pic>
        <p:nvPicPr>
          <p:cNvPr id="4" name="İçerik Yer Tutucusu 3" descr="metin, Post-it notu, el yazısı, dikdörtgen içeren bir resim&#10;&#10;Açıklama otomatik olarak oluşturuldu">
            <a:extLst>
              <a:ext uri="{FF2B5EF4-FFF2-40B4-BE49-F238E27FC236}">
                <a16:creationId xmlns:a16="http://schemas.microsoft.com/office/drawing/2014/main" id="{6083BDC2-C4BF-745D-7DB2-30AADA9F97DC}"/>
              </a:ext>
            </a:extLst>
          </p:cNvPr>
          <p:cNvPicPr>
            <a:picLocks noGrp="1" noChangeAspect="1"/>
          </p:cNvPicPr>
          <p:nvPr>
            <p:ph idx="1"/>
          </p:nvPr>
        </p:nvPicPr>
        <p:blipFill>
          <a:blip r:embed="rId4"/>
          <a:stretch>
            <a:fillRect/>
          </a:stretch>
        </p:blipFill>
        <p:spPr>
          <a:xfrm>
            <a:off x="2374710" y="1594236"/>
            <a:ext cx="9173823" cy="3669529"/>
          </a:xfrm>
          <a:prstGeom prst="rect">
            <a:avLst/>
          </a:prstGeom>
        </p:spPr>
      </p:pic>
      <p:sp>
        <p:nvSpPr>
          <p:cNvPr id="5" name="Metin kutusu 4">
            <a:extLst>
              <a:ext uri="{FF2B5EF4-FFF2-40B4-BE49-F238E27FC236}">
                <a16:creationId xmlns:a16="http://schemas.microsoft.com/office/drawing/2014/main" id="{4189385A-C596-5A1C-A2AA-6672D26DEAAD}"/>
              </a:ext>
            </a:extLst>
          </p:cNvPr>
          <p:cNvSpPr txBox="1"/>
          <p:nvPr/>
        </p:nvSpPr>
        <p:spPr>
          <a:xfrm>
            <a:off x="3942080" y="5770880"/>
            <a:ext cx="603504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LLM </a:t>
            </a:r>
            <a:r>
              <a:rPr lang="en-US" err="1"/>
              <a:t>Kullanım</a:t>
            </a:r>
            <a:r>
              <a:rPr lang="en-US"/>
              <a:t> </a:t>
            </a:r>
            <a:r>
              <a:rPr lang="en-US" err="1"/>
              <a:t>Alternatif</a:t>
            </a:r>
            <a:r>
              <a:rPr lang="en-US"/>
              <a:t> </a:t>
            </a:r>
            <a:r>
              <a:rPr lang="en-US" err="1"/>
              <a:t>Akışı</a:t>
            </a:r>
          </a:p>
          <a:p>
            <a:pPr algn="ctr"/>
            <a:r>
              <a:rPr lang="en-US">
                <a:solidFill>
                  <a:schemeClr val="bg1">
                    <a:lumMod val="85000"/>
                  </a:schemeClr>
                </a:solidFill>
              </a:rPr>
              <a:t>(</a:t>
            </a:r>
            <a:r>
              <a:rPr lang="en-US" err="1">
                <a:solidFill>
                  <a:schemeClr val="bg1">
                    <a:lumMod val="85000"/>
                  </a:schemeClr>
                </a:solidFill>
              </a:rPr>
              <a:t>blocksandarrows</a:t>
            </a:r>
            <a:r>
              <a:rPr lang="en-US">
                <a:solidFill>
                  <a:schemeClr val="bg1">
                    <a:lumMod val="85000"/>
                  </a:schemeClr>
                </a:solidFill>
              </a:rPr>
              <a:t> </a:t>
            </a:r>
            <a:r>
              <a:rPr lang="en-US" err="1">
                <a:solidFill>
                  <a:schemeClr val="bg1">
                    <a:lumMod val="85000"/>
                  </a:schemeClr>
                </a:solidFill>
              </a:rPr>
              <a:t>sitesi</a:t>
            </a:r>
            <a:r>
              <a:rPr lang="en-US">
                <a:solidFill>
                  <a:schemeClr val="bg1">
                    <a:lumMod val="85000"/>
                  </a:schemeClr>
                </a:solidFill>
              </a:rPr>
              <a:t> </a:t>
            </a:r>
            <a:r>
              <a:rPr lang="en-US" err="1">
                <a:solidFill>
                  <a:schemeClr val="bg1">
                    <a:lumMod val="85000"/>
                  </a:schemeClr>
                </a:solidFill>
              </a:rPr>
              <a:t>yardımıyla</a:t>
            </a:r>
            <a:r>
              <a:rPr lang="en-US">
                <a:solidFill>
                  <a:schemeClr val="bg1">
                    <a:lumMod val="85000"/>
                  </a:schemeClr>
                </a:solidFill>
              </a:rPr>
              <a:t> </a:t>
            </a:r>
            <a:r>
              <a:rPr lang="en-US" err="1">
                <a:solidFill>
                  <a:schemeClr val="bg1">
                    <a:lumMod val="85000"/>
                  </a:schemeClr>
                </a:solidFill>
              </a:rPr>
              <a:t>oluşturulmuştur</a:t>
            </a:r>
            <a:r>
              <a:rPr lang="en-US">
                <a:solidFill>
                  <a:schemeClr val="bg1">
                    <a:lumMod val="85000"/>
                  </a:schemeClr>
                </a:solidFill>
              </a:rPr>
              <a:t>)</a:t>
            </a:r>
            <a:endParaRPr lang="tr-TR">
              <a:solidFill>
                <a:schemeClr val="bg1">
                  <a:lumMod val="85000"/>
                </a:schemeClr>
              </a:solidFill>
            </a:endParaRPr>
          </a:p>
        </p:txBody>
      </p:sp>
    </p:spTree>
    <p:extLst>
      <p:ext uri="{BB962C8B-B14F-4D97-AF65-F5344CB8AC3E}">
        <p14:creationId xmlns:p14="http://schemas.microsoft.com/office/powerpoint/2010/main" val="40328833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F7510D0E-131C-A31F-F146-D25B57D85CF4}"/>
              </a:ext>
            </a:extLst>
          </p:cNvPr>
          <p:cNvSpPr>
            <a:spLocks noGrp="1"/>
          </p:cNvSpPr>
          <p:nvPr>
            <p:ph type="title"/>
          </p:nvPr>
        </p:nvSpPr>
        <p:spPr>
          <a:xfrm>
            <a:off x="838201" y="365125"/>
            <a:ext cx="5251316" cy="1807305"/>
          </a:xfrm>
        </p:spPr>
        <p:txBody>
          <a:bodyPr>
            <a:normAutofit/>
          </a:bodyPr>
          <a:lstStyle/>
          <a:p>
            <a:r>
              <a:rPr lang="tr-TR"/>
              <a:t>Örnek Kullanım</a:t>
            </a:r>
          </a:p>
        </p:txBody>
      </p:sp>
      <p:sp>
        <p:nvSpPr>
          <p:cNvPr id="3" name="İçerik Yer Tutucusu 2">
            <a:extLst>
              <a:ext uri="{FF2B5EF4-FFF2-40B4-BE49-F238E27FC236}">
                <a16:creationId xmlns:a16="http://schemas.microsoft.com/office/drawing/2014/main" id="{2CF9DB12-4866-86CC-4CFD-14FF8BD3A388}"/>
              </a:ext>
            </a:extLst>
          </p:cNvPr>
          <p:cNvSpPr>
            <a:spLocks noGrp="1"/>
          </p:cNvSpPr>
          <p:nvPr>
            <p:ph idx="1"/>
          </p:nvPr>
        </p:nvSpPr>
        <p:spPr>
          <a:xfrm>
            <a:off x="838200" y="2333297"/>
            <a:ext cx="4619621" cy="3843666"/>
          </a:xfrm>
        </p:spPr>
        <p:txBody>
          <a:bodyPr vert="horz" lIns="91440" tIns="45720" rIns="91440" bIns="45720" rtlCol="0" anchor="t">
            <a:normAutofit/>
          </a:bodyPr>
          <a:lstStyle/>
          <a:p>
            <a:pPr marL="0" indent="0">
              <a:lnSpc>
                <a:spcPct val="90000"/>
              </a:lnSpc>
              <a:buNone/>
            </a:pPr>
            <a:r>
              <a:rPr lang="tr-TR" sz="1400" b="1">
                <a:ea typeface="+mn-lt"/>
                <a:cs typeface="+mn-lt"/>
              </a:rPr>
              <a:t>Hasta:</a:t>
            </a:r>
            <a:r>
              <a:rPr lang="tr-TR" sz="1400">
                <a:ea typeface="+mn-lt"/>
                <a:cs typeface="+mn-lt"/>
              </a:rPr>
              <a:t> </a:t>
            </a:r>
            <a:r>
              <a:rPr lang="tr-TR" sz="1400" err="1">
                <a:ea typeface="+mn-lt"/>
                <a:cs typeface="+mn-lt"/>
              </a:rPr>
              <a:t>Hello</a:t>
            </a:r>
            <a:r>
              <a:rPr lang="tr-TR" sz="1400">
                <a:ea typeface="+mn-lt"/>
                <a:cs typeface="+mn-lt"/>
              </a:rPr>
              <a:t> Dr. X! I </a:t>
            </a:r>
            <a:r>
              <a:rPr lang="tr-TR" sz="1400" err="1">
                <a:ea typeface="+mn-lt"/>
                <a:cs typeface="+mn-lt"/>
              </a:rPr>
              <a:t>think</a:t>
            </a:r>
            <a:r>
              <a:rPr lang="tr-TR" sz="1400">
                <a:ea typeface="+mn-lt"/>
                <a:cs typeface="+mn-lt"/>
              </a:rPr>
              <a:t> I </a:t>
            </a:r>
            <a:r>
              <a:rPr lang="tr-TR" sz="1400" err="1">
                <a:ea typeface="+mn-lt"/>
                <a:cs typeface="+mn-lt"/>
              </a:rPr>
              <a:t>might</a:t>
            </a:r>
            <a:r>
              <a:rPr lang="tr-TR" sz="1400">
                <a:ea typeface="+mn-lt"/>
                <a:cs typeface="+mn-lt"/>
              </a:rPr>
              <a:t> </a:t>
            </a:r>
            <a:r>
              <a:rPr lang="tr-TR" sz="1400" err="1">
                <a:ea typeface="+mn-lt"/>
                <a:cs typeface="+mn-lt"/>
              </a:rPr>
              <a:t>have</a:t>
            </a:r>
            <a:r>
              <a:rPr lang="tr-TR" sz="1400">
                <a:ea typeface="+mn-lt"/>
                <a:cs typeface="+mn-lt"/>
              </a:rPr>
              <a:t> a </a:t>
            </a:r>
            <a:r>
              <a:rPr lang="tr-TR" sz="1400" err="1">
                <a:ea typeface="+mn-lt"/>
                <a:cs typeface="+mn-lt"/>
              </a:rPr>
              <a:t>bladder</a:t>
            </a:r>
            <a:r>
              <a:rPr lang="tr-TR" sz="1400">
                <a:ea typeface="+mn-lt"/>
                <a:cs typeface="+mn-lt"/>
              </a:rPr>
              <a:t> </a:t>
            </a:r>
            <a:r>
              <a:rPr lang="tr-TR" sz="1400" err="1">
                <a:ea typeface="+mn-lt"/>
                <a:cs typeface="+mn-lt"/>
              </a:rPr>
              <a:t>infection</a:t>
            </a:r>
            <a:r>
              <a:rPr lang="tr-TR" sz="1400">
                <a:ea typeface="+mn-lt"/>
                <a:cs typeface="+mn-lt"/>
              </a:rPr>
              <a:t> (</a:t>
            </a:r>
            <a:r>
              <a:rPr lang="tr-TR" sz="1400" err="1">
                <a:ea typeface="+mn-lt"/>
                <a:cs typeface="+mn-lt"/>
              </a:rPr>
              <a:t>urinary</a:t>
            </a:r>
            <a:r>
              <a:rPr lang="tr-TR" sz="1400">
                <a:ea typeface="+mn-lt"/>
                <a:cs typeface="+mn-lt"/>
              </a:rPr>
              <a:t> </a:t>
            </a:r>
            <a:r>
              <a:rPr lang="tr-TR" sz="1400" err="1">
                <a:ea typeface="+mn-lt"/>
                <a:cs typeface="+mn-lt"/>
              </a:rPr>
              <a:t>frequency</a:t>
            </a:r>
            <a:r>
              <a:rPr lang="tr-TR" sz="1400">
                <a:ea typeface="+mn-lt"/>
                <a:cs typeface="+mn-lt"/>
              </a:rPr>
              <a:t>, </a:t>
            </a:r>
            <a:r>
              <a:rPr lang="tr-TR" sz="1400" err="1">
                <a:ea typeface="+mn-lt"/>
                <a:cs typeface="+mn-lt"/>
              </a:rPr>
              <a:t>dysuria</a:t>
            </a:r>
            <a:r>
              <a:rPr lang="tr-TR" sz="1400">
                <a:ea typeface="+mn-lt"/>
                <a:cs typeface="+mn-lt"/>
              </a:rPr>
              <a:t>, </a:t>
            </a:r>
            <a:r>
              <a:rPr lang="tr-TR" sz="1400" err="1">
                <a:ea typeface="+mn-lt"/>
                <a:cs typeface="+mn-lt"/>
              </a:rPr>
              <a:t>urgency</a:t>
            </a:r>
            <a:r>
              <a:rPr lang="tr-TR" sz="1400">
                <a:ea typeface="+mn-lt"/>
                <a:cs typeface="+mn-lt"/>
              </a:rPr>
              <a:t> </a:t>
            </a:r>
            <a:r>
              <a:rPr lang="tr-TR" sz="1400" err="1">
                <a:ea typeface="+mn-lt"/>
                <a:cs typeface="+mn-lt"/>
              </a:rPr>
              <a:t>and</a:t>
            </a:r>
            <a:r>
              <a:rPr lang="tr-TR" sz="1400">
                <a:ea typeface="+mn-lt"/>
                <a:cs typeface="+mn-lt"/>
              </a:rPr>
              <a:t> </a:t>
            </a:r>
            <a:r>
              <a:rPr lang="tr-TR" sz="1400" err="1">
                <a:ea typeface="+mn-lt"/>
                <a:cs typeface="+mn-lt"/>
              </a:rPr>
              <a:t>lower</a:t>
            </a:r>
            <a:r>
              <a:rPr lang="tr-TR" sz="1400">
                <a:ea typeface="+mn-lt"/>
                <a:cs typeface="+mn-lt"/>
              </a:rPr>
              <a:t> </a:t>
            </a:r>
            <a:r>
              <a:rPr lang="tr-TR" sz="1400" err="1">
                <a:ea typeface="+mn-lt"/>
                <a:cs typeface="+mn-lt"/>
              </a:rPr>
              <a:t>back</a:t>
            </a:r>
            <a:r>
              <a:rPr lang="tr-TR" sz="1400">
                <a:ea typeface="+mn-lt"/>
                <a:cs typeface="+mn-lt"/>
              </a:rPr>
              <a:t> </a:t>
            </a:r>
            <a:r>
              <a:rPr lang="tr-TR" sz="1400" err="1">
                <a:ea typeface="+mn-lt"/>
                <a:cs typeface="+mn-lt"/>
              </a:rPr>
              <a:t>pain</a:t>
            </a:r>
            <a:r>
              <a:rPr lang="tr-TR" sz="1400">
                <a:ea typeface="+mn-lt"/>
                <a:cs typeface="+mn-lt"/>
              </a:rPr>
              <a:t>.) </a:t>
            </a:r>
            <a:r>
              <a:rPr lang="tr-TR" sz="1400" err="1">
                <a:ea typeface="+mn-lt"/>
                <a:cs typeface="+mn-lt"/>
              </a:rPr>
              <a:t>I've</a:t>
            </a:r>
            <a:r>
              <a:rPr lang="tr-TR" sz="1400">
                <a:ea typeface="+mn-lt"/>
                <a:cs typeface="+mn-lt"/>
              </a:rPr>
              <a:t> </a:t>
            </a:r>
            <a:r>
              <a:rPr lang="tr-TR" sz="1400" err="1">
                <a:ea typeface="+mn-lt"/>
                <a:cs typeface="+mn-lt"/>
              </a:rPr>
              <a:t>been</a:t>
            </a:r>
            <a:r>
              <a:rPr lang="tr-TR" sz="1400">
                <a:ea typeface="+mn-lt"/>
                <a:cs typeface="+mn-lt"/>
              </a:rPr>
              <a:t> </a:t>
            </a:r>
            <a:r>
              <a:rPr lang="tr-TR" sz="1400" err="1">
                <a:ea typeface="+mn-lt"/>
                <a:cs typeface="+mn-lt"/>
              </a:rPr>
              <a:t>taking</a:t>
            </a:r>
            <a:r>
              <a:rPr lang="tr-TR" sz="1400">
                <a:ea typeface="+mn-lt"/>
                <a:cs typeface="+mn-lt"/>
              </a:rPr>
              <a:t> AZO </a:t>
            </a:r>
            <a:r>
              <a:rPr lang="tr-TR" sz="1400" err="1">
                <a:ea typeface="+mn-lt"/>
                <a:cs typeface="+mn-lt"/>
              </a:rPr>
              <a:t>the</a:t>
            </a:r>
            <a:r>
              <a:rPr lang="tr-TR" sz="1400">
                <a:ea typeface="+mn-lt"/>
                <a:cs typeface="+mn-lt"/>
              </a:rPr>
              <a:t> </a:t>
            </a:r>
            <a:r>
              <a:rPr lang="tr-TR" sz="1400" err="1">
                <a:ea typeface="+mn-lt"/>
                <a:cs typeface="+mn-lt"/>
              </a:rPr>
              <a:t>past</a:t>
            </a:r>
            <a:r>
              <a:rPr lang="tr-TR" sz="1400">
                <a:ea typeface="+mn-lt"/>
                <a:cs typeface="+mn-lt"/>
              </a:rPr>
              <a:t> </a:t>
            </a:r>
            <a:r>
              <a:rPr lang="tr-TR" sz="1400" err="1">
                <a:ea typeface="+mn-lt"/>
                <a:cs typeface="+mn-lt"/>
              </a:rPr>
              <a:t>few</a:t>
            </a:r>
            <a:r>
              <a:rPr lang="tr-TR" sz="1400">
                <a:ea typeface="+mn-lt"/>
                <a:cs typeface="+mn-lt"/>
              </a:rPr>
              <a:t> </a:t>
            </a:r>
            <a:r>
              <a:rPr lang="tr-TR" sz="1400" err="1">
                <a:ea typeface="+mn-lt"/>
                <a:cs typeface="+mn-lt"/>
              </a:rPr>
              <a:t>days</a:t>
            </a:r>
            <a:r>
              <a:rPr lang="tr-TR" sz="1400">
                <a:ea typeface="+mn-lt"/>
                <a:cs typeface="+mn-lt"/>
              </a:rPr>
              <a:t>. </a:t>
            </a:r>
            <a:r>
              <a:rPr lang="tr-TR" sz="1400" err="1">
                <a:ea typeface="+mn-lt"/>
                <a:cs typeface="+mn-lt"/>
              </a:rPr>
              <a:t>What</a:t>
            </a:r>
            <a:r>
              <a:rPr lang="tr-TR" sz="1400">
                <a:ea typeface="+mn-lt"/>
                <a:cs typeface="+mn-lt"/>
              </a:rPr>
              <a:t> </a:t>
            </a:r>
            <a:r>
              <a:rPr lang="tr-TR" sz="1400" err="1">
                <a:ea typeface="+mn-lt"/>
                <a:cs typeface="+mn-lt"/>
              </a:rPr>
              <a:t>would</a:t>
            </a:r>
            <a:r>
              <a:rPr lang="tr-TR" sz="1400">
                <a:ea typeface="+mn-lt"/>
                <a:cs typeface="+mn-lt"/>
              </a:rPr>
              <a:t> </a:t>
            </a:r>
            <a:r>
              <a:rPr lang="tr-TR" sz="1400" err="1">
                <a:ea typeface="+mn-lt"/>
                <a:cs typeface="+mn-lt"/>
              </a:rPr>
              <a:t>you</a:t>
            </a:r>
            <a:r>
              <a:rPr lang="tr-TR" sz="1400">
                <a:ea typeface="+mn-lt"/>
                <a:cs typeface="+mn-lt"/>
              </a:rPr>
              <a:t> </a:t>
            </a:r>
            <a:r>
              <a:rPr lang="tr-TR" sz="1400" err="1">
                <a:ea typeface="+mn-lt"/>
                <a:cs typeface="+mn-lt"/>
              </a:rPr>
              <a:t>recommend</a:t>
            </a:r>
            <a:r>
              <a:rPr lang="tr-TR" sz="1400">
                <a:ea typeface="+mn-lt"/>
                <a:cs typeface="+mn-lt"/>
              </a:rPr>
              <a:t>? I </a:t>
            </a:r>
            <a:r>
              <a:rPr lang="tr-TR" sz="1400" err="1">
                <a:ea typeface="+mn-lt"/>
                <a:cs typeface="+mn-lt"/>
              </a:rPr>
              <a:t>appreciate</a:t>
            </a:r>
            <a:r>
              <a:rPr lang="tr-TR" sz="1400">
                <a:ea typeface="+mn-lt"/>
                <a:cs typeface="+mn-lt"/>
              </a:rPr>
              <a:t> it!</a:t>
            </a:r>
          </a:p>
          <a:p>
            <a:pPr marL="0" indent="0">
              <a:lnSpc>
                <a:spcPct val="90000"/>
              </a:lnSpc>
              <a:buNone/>
            </a:pPr>
            <a:r>
              <a:rPr lang="tr-TR" sz="1400" b="1">
                <a:ea typeface="+mn-lt"/>
                <a:cs typeface="+mn-lt"/>
              </a:rPr>
              <a:t>CLAIR-</a:t>
            </a:r>
            <a:r>
              <a:rPr lang="tr-TR" sz="1400" b="1" err="1">
                <a:ea typeface="+mn-lt"/>
                <a:cs typeface="+mn-lt"/>
              </a:rPr>
              <a:t>Short</a:t>
            </a:r>
            <a:r>
              <a:rPr lang="tr-TR" sz="1400" b="1">
                <a:ea typeface="+mn-lt"/>
                <a:cs typeface="+mn-lt"/>
              </a:rPr>
              <a:t>: </a:t>
            </a:r>
            <a:r>
              <a:rPr lang="tr-TR" sz="1400">
                <a:ea typeface="+mn-lt"/>
                <a:cs typeface="+mn-lt"/>
              </a:rPr>
              <a:t>I'm </a:t>
            </a:r>
            <a:r>
              <a:rPr lang="tr-TR" sz="1400" err="1">
                <a:ea typeface="+mn-lt"/>
                <a:cs typeface="+mn-lt"/>
              </a:rPr>
              <a:t>sorry</a:t>
            </a:r>
            <a:r>
              <a:rPr lang="tr-TR" sz="1400">
                <a:ea typeface="+mn-lt"/>
                <a:cs typeface="+mn-lt"/>
              </a:rPr>
              <a:t> </a:t>
            </a:r>
            <a:r>
              <a:rPr lang="tr-TR" sz="1400" err="1">
                <a:ea typeface="+mn-lt"/>
                <a:cs typeface="+mn-lt"/>
              </a:rPr>
              <a:t>you</a:t>
            </a:r>
            <a:r>
              <a:rPr lang="tr-TR" sz="1400">
                <a:ea typeface="+mn-lt"/>
                <a:cs typeface="+mn-lt"/>
              </a:rPr>
              <a:t> </a:t>
            </a:r>
            <a:r>
              <a:rPr lang="tr-TR" sz="1400" err="1">
                <a:ea typeface="+mn-lt"/>
                <a:cs typeface="+mn-lt"/>
              </a:rPr>
              <a:t>are</a:t>
            </a:r>
            <a:r>
              <a:rPr lang="tr-TR" sz="1400">
                <a:ea typeface="+mn-lt"/>
                <a:cs typeface="+mn-lt"/>
              </a:rPr>
              <a:t> not </a:t>
            </a:r>
            <a:r>
              <a:rPr lang="tr-TR" sz="1400" err="1">
                <a:ea typeface="+mn-lt"/>
                <a:cs typeface="+mn-lt"/>
              </a:rPr>
              <a:t>feeling</a:t>
            </a:r>
            <a:r>
              <a:rPr lang="tr-TR" sz="1400">
                <a:ea typeface="+mn-lt"/>
                <a:cs typeface="+mn-lt"/>
              </a:rPr>
              <a:t> </a:t>
            </a:r>
            <a:r>
              <a:rPr lang="tr-TR" sz="1400" err="1">
                <a:ea typeface="+mn-lt"/>
                <a:cs typeface="+mn-lt"/>
              </a:rPr>
              <a:t>well</a:t>
            </a:r>
            <a:r>
              <a:rPr lang="tr-TR" sz="1400">
                <a:ea typeface="+mn-lt"/>
                <a:cs typeface="+mn-lt"/>
              </a:rPr>
              <a:t>. </a:t>
            </a:r>
            <a:r>
              <a:rPr lang="tr-TR" sz="1400" err="1">
                <a:ea typeface="+mn-lt"/>
                <a:cs typeface="+mn-lt"/>
              </a:rPr>
              <a:t>Given</a:t>
            </a:r>
            <a:r>
              <a:rPr lang="tr-TR" sz="1400">
                <a:ea typeface="+mn-lt"/>
                <a:cs typeface="+mn-lt"/>
              </a:rPr>
              <a:t> </a:t>
            </a:r>
            <a:r>
              <a:rPr lang="tr-TR" sz="1400" err="1">
                <a:ea typeface="+mn-lt"/>
                <a:cs typeface="+mn-lt"/>
              </a:rPr>
              <a:t>your</a:t>
            </a:r>
            <a:r>
              <a:rPr lang="tr-TR" sz="1400">
                <a:ea typeface="+mn-lt"/>
                <a:cs typeface="+mn-lt"/>
              </a:rPr>
              <a:t> </a:t>
            </a:r>
            <a:r>
              <a:rPr lang="tr-TR" sz="1400" err="1">
                <a:ea typeface="+mn-lt"/>
                <a:cs typeface="+mn-lt"/>
              </a:rPr>
              <a:t>symptoms</a:t>
            </a:r>
            <a:r>
              <a:rPr lang="tr-TR" sz="1400">
                <a:ea typeface="+mn-lt"/>
                <a:cs typeface="+mn-lt"/>
              </a:rPr>
              <a:t>, I </a:t>
            </a:r>
            <a:r>
              <a:rPr lang="tr-TR" sz="1400" err="1">
                <a:ea typeface="+mn-lt"/>
                <a:cs typeface="+mn-lt"/>
              </a:rPr>
              <a:t>would</a:t>
            </a:r>
            <a:r>
              <a:rPr lang="tr-TR" sz="1400">
                <a:ea typeface="+mn-lt"/>
                <a:cs typeface="+mn-lt"/>
              </a:rPr>
              <a:t> </a:t>
            </a:r>
            <a:r>
              <a:rPr lang="tr-TR" sz="1400" err="1">
                <a:ea typeface="+mn-lt"/>
                <a:cs typeface="+mn-lt"/>
              </a:rPr>
              <a:t>recommend</a:t>
            </a:r>
            <a:r>
              <a:rPr lang="tr-TR" sz="1400">
                <a:ea typeface="+mn-lt"/>
                <a:cs typeface="+mn-lt"/>
              </a:rPr>
              <a:t> a </a:t>
            </a:r>
            <a:r>
              <a:rPr lang="tr-TR" sz="1400" err="1">
                <a:ea typeface="+mn-lt"/>
                <a:cs typeface="+mn-lt"/>
              </a:rPr>
              <a:t>urinalysis</a:t>
            </a:r>
            <a:r>
              <a:rPr lang="tr-TR" sz="1400">
                <a:ea typeface="+mn-lt"/>
                <a:cs typeface="+mn-lt"/>
              </a:rPr>
              <a:t> </a:t>
            </a:r>
            <a:r>
              <a:rPr lang="tr-TR" sz="1400" err="1">
                <a:ea typeface="+mn-lt"/>
                <a:cs typeface="+mn-lt"/>
              </a:rPr>
              <a:t>to</a:t>
            </a:r>
            <a:r>
              <a:rPr lang="tr-TR" sz="1400">
                <a:ea typeface="+mn-lt"/>
                <a:cs typeface="+mn-lt"/>
              </a:rPr>
              <a:t> </a:t>
            </a:r>
            <a:r>
              <a:rPr lang="tr-TR" sz="1400" err="1">
                <a:ea typeface="+mn-lt"/>
                <a:cs typeface="+mn-lt"/>
              </a:rPr>
              <a:t>determine</a:t>
            </a:r>
            <a:r>
              <a:rPr lang="tr-TR" sz="1400">
                <a:ea typeface="+mn-lt"/>
                <a:cs typeface="+mn-lt"/>
              </a:rPr>
              <a:t> </a:t>
            </a:r>
            <a:r>
              <a:rPr lang="tr-TR" sz="1400" err="1">
                <a:ea typeface="+mn-lt"/>
                <a:cs typeface="+mn-lt"/>
              </a:rPr>
              <a:t>if</a:t>
            </a:r>
            <a:r>
              <a:rPr lang="tr-TR" sz="1400">
                <a:ea typeface="+mn-lt"/>
                <a:cs typeface="+mn-lt"/>
              </a:rPr>
              <a:t> </a:t>
            </a:r>
            <a:r>
              <a:rPr lang="tr-TR" sz="1400" err="1">
                <a:ea typeface="+mn-lt"/>
                <a:cs typeface="+mn-lt"/>
              </a:rPr>
              <a:t>you</a:t>
            </a:r>
            <a:r>
              <a:rPr lang="tr-TR" sz="1400">
                <a:ea typeface="+mn-lt"/>
                <a:cs typeface="+mn-lt"/>
              </a:rPr>
              <a:t> </a:t>
            </a:r>
            <a:r>
              <a:rPr lang="tr-TR" sz="1400" err="1">
                <a:ea typeface="+mn-lt"/>
                <a:cs typeface="+mn-lt"/>
              </a:rPr>
              <a:t>have</a:t>
            </a:r>
            <a:r>
              <a:rPr lang="tr-TR" sz="1400">
                <a:ea typeface="+mn-lt"/>
                <a:cs typeface="+mn-lt"/>
              </a:rPr>
              <a:t> a </a:t>
            </a:r>
            <a:r>
              <a:rPr lang="tr-TR" sz="1400" err="1">
                <a:ea typeface="+mn-lt"/>
                <a:cs typeface="+mn-lt"/>
              </a:rPr>
              <a:t>bladder</a:t>
            </a:r>
            <a:r>
              <a:rPr lang="tr-TR" sz="1400">
                <a:ea typeface="+mn-lt"/>
                <a:cs typeface="+mn-lt"/>
              </a:rPr>
              <a:t> </a:t>
            </a:r>
            <a:r>
              <a:rPr lang="tr-TR" sz="1400" err="1">
                <a:ea typeface="+mn-lt"/>
                <a:cs typeface="+mn-lt"/>
              </a:rPr>
              <a:t>infection</a:t>
            </a:r>
            <a:r>
              <a:rPr lang="tr-TR" sz="1400">
                <a:ea typeface="+mn-lt"/>
                <a:cs typeface="+mn-lt"/>
              </a:rPr>
              <a:t>. I </a:t>
            </a:r>
            <a:r>
              <a:rPr lang="tr-TR" sz="1400" err="1">
                <a:ea typeface="+mn-lt"/>
                <a:cs typeface="+mn-lt"/>
              </a:rPr>
              <a:t>have</a:t>
            </a:r>
            <a:r>
              <a:rPr lang="tr-TR" sz="1400">
                <a:ea typeface="+mn-lt"/>
                <a:cs typeface="+mn-lt"/>
              </a:rPr>
              <a:t> </a:t>
            </a:r>
            <a:r>
              <a:rPr lang="tr-TR" sz="1400" err="1">
                <a:ea typeface="+mn-lt"/>
                <a:cs typeface="+mn-lt"/>
              </a:rPr>
              <a:t>placed</a:t>
            </a:r>
            <a:r>
              <a:rPr lang="tr-TR" sz="1400">
                <a:ea typeface="+mn-lt"/>
                <a:cs typeface="+mn-lt"/>
              </a:rPr>
              <a:t> an </a:t>
            </a:r>
            <a:r>
              <a:rPr lang="tr-TR" sz="1400" err="1">
                <a:ea typeface="+mn-lt"/>
                <a:cs typeface="+mn-lt"/>
              </a:rPr>
              <a:t>order</a:t>
            </a:r>
            <a:r>
              <a:rPr lang="tr-TR" sz="1400">
                <a:ea typeface="+mn-lt"/>
                <a:cs typeface="+mn-lt"/>
              </a:rPr>
              <a:t> </a:t>
            </a:r>
            <a:r>
              <a:rPr lang="tr-TR" sz="1400" err="1">
                <a:ea typeface="+mn-lt"/>
                <a:cs typeface="+mn-lt"/>
              </a:rPr>
              <a:t>for</a:t>
            </a:r>
            <a:r>
              <a:rPr lang="tr-TR" sz="1400">
                <a:ea typeface="+mn-lt"/>
                <a:cs typeface="+mn-lt"/>
              </a:rPr>
              <a:t> </a:t>
            </a:r>
            <a:r>
              <a:rPr lang="tr-TR" sz="1400" err="1">
                <a:ea typeface="+mn-lt"/>
                <a:cs typeface="+mn-lt"/>
              </a:rPr>
              <a:t>this</a:t>
            </a:r>
            <a:r>
              <a:rPr lang="tr-TR" sz="1400">
                <a:ea typeface="+mn-lt"/>
                <a:cs typeface="+mn-lt"/>
              </a:rPr>
              <a:t>, </a:t>
            </a:r>
            <a:r>
              <a:rPr lang="tr-TR" sz="1400" err="1">
                <a:ea typeface="+mn-lt"/>
                <a:cs typeface="+mn-lt"/>
              </a:rPr>
              <a:t>and</a:t>
            </a:r>
            <a:r>
              <a:rPr lang="tr-TR" sz="1400">
                <a:ea typeface="+mn-lt"/>
                <a:cs typeface="+mn-lt"/>
              </a:rPr>
              <a:t> </a:t>
            </a:r>
            <a:r>
              <a:rPr lang="tr-TR" sz="1400" err="1">
                <a:ea typeface="+mn-lt"/>
                <a:cs typeface="+mn-lt"/>
              </a:rPr>
              <a:t>you</a:t>
            </a:r>
            <a:r>
              <a:rPr lang="tr-TR" sz="1400">
                <a:ea typeface="+mn-lt"/>
                <a:cs typeface="+mn-lt"/>
              </a:rPr>
              <a:t> can </a:t>
            </a:r>
            <a:r>
              <a:rPr lang="tr-TR" sz="1400" err="1">
                <a:ea typeface="+mn-lt"/>
                <a:cs typeface="+mn-lt"/>
              </a:rPr>
              <a:t>go</a:t>
            </a:r>
            <a:r>
              <a:rPr lang="tr-TR" sz="1400">
                <a:ea typeface="+mn-lt"/>
                <a:cs typeface="+mn-lt"/>
              </a:rPr>
              <a:t> </a:t>
            </a:r>
            <a:r>
              <a:rPr lang="tr-TR" sz="1400" err="1">
                <a:ea typeface="+mn-lt"/>
                <a:cs typeface="+mn-lt"/>
              </a:rPr>
              <a:t>to</a:t>
            </a:r>
            <a:r>
              <a:rPr lang="tr-TR" sz="1400">
                <a:ea typeface="+mn-lt"/>
                <a:cs typeface="+mn-lt"/>
              </a:rPr>
              <a:t> </a:t>
            </a:r>
            <a:r>
              <a:rPr lang="tr-TR" sz="1400" err="1">
                <a:ea typeface="+mn-lt"/>
                <a:cs typeface="+mn-lt"/>
              </a:rPr>
              <a:t>any</a:t>
            </a:r>
            <a:r>
              <a:rPr lang="tr-TR" sz="1400">
                <a:ea typeface="+mn-lt"/>
                <a:cs typeface="+mn-lt"/>
              </a:rPr>
              <a:t> [HOSPITAL] </a:t>
            </a:r>
            <a:r>
              <a:rPr lang="tr-TR" sz="1400" err="1">
                <a:ea typeface="+mn-lt"/>
                <a:cs typeface="+mn-lt"/>
              </a:rPr>
              <a:t>lab</a:t>
            </a:r>
            <a:r>
              <a:rPr lang="tr-TR" sz="1400">
                <a:ea typeface="+mn-lt"/>
                <a:cs typeface="+mn-lt"/>
              </a:rPr>
              <a:t> </a:t>
            </a:r>
            <a:r>
              <a:rPr lang="tr-TR" sz="1400" err="1">
                <a:ea typeface="+mn-lt"/>
                <a:cs typeface="+mn-lt"/>
              </a:rPr>
              <a:t>or</a:t>
            </a:r>
            <a:r>
              <a:rPr lang="tr-TR" sz="1400">
                <a:ea typeface="+mn-lt"/>
                <a:cs typeface="+mn-lt"/>
              </a:rPr>
              <a:t> [HOSPITAL] </a:t>
            </a:r>
            <a:r>
              <a:rPr lang="tr-TR" sz="1400" err="1">
                <a:ea typeface="+mn-lt"/>
                <a:cs typeface="+mn-lt"/>
              </a:rPr>
              <a:t>to</a:t>
            </a:r>
            <a:r>
              <a:rPr lang="tr-TR" sz="1400">
                <a:ea typeface="+mn-lt"/>
                <a:cs typeface="+mn-lt"/>
              </a:rPr>
              <a:t> </a:t>
            </a:r>
            <a:r>
              <a:rPr lang="tr-TR" sz="1400" err="1">
                <a:ea typeface="+mn-lt"/>
                <a:cs typeface="+mn-lt"/>
              </a:rPr>
              <a:t>leave</a:t>
            </a:r>
            <a:r>
              <a:rPr lang="tr-TR" sz="1400">
                <a:ea typeface="+mn-lt"/>
                <a:cs typeface="+mn-lt"/>
              </a:rPr>
              <a:t> a </a:t>
            </a:r>
            <a:r>
              <a:rPr lang="tr-TR" sz="1400" err="1">
                <a:ea typeface="+mn-lt"/>
                <a:cs typeface="+mn-lt"/>
              </a:rPr>
              <a:t>urine</a:t>
            </a:r>
            <a:r>
              <a:rPr lang="tr-TR" sz="1400">
                <a:ea typeface="+mn-lt"/>
                <a:cs typeface="+mn-lt"/>
              </a:rPr>
              <a:t> </a:t>
            </a:r>
            <a:r>
              <a:rPr lang="tr-TR" sz="1400" err="1">
                <a:ea typeface="+mn-lt"/>
                <a:cs typeface="+mn-lt"/>
              </a:rPr>
              <a:t>sample</a:t>
            </a:r>
            <a:r>
              <a:rPr lang="tr-TR" sz="1400">
                <a:ea typeface="+mn-lt"/>
                <a:cs typeface="+mn-lt"/>
              </a:rPr>
              <a:t>. </a:t>
            </a:r>
            <a:r>
              <a:rPr lang="tr-TR" sz="1400" err="1">
                <a:ea typeface="+mn-lt"/>
                <a:cs typeface="+mn-lt"/>
              </a:rPr>
              <a:t>If</a:t>
            </a:r>
            <a:r>
              <a:rPr lang="tr-TR" sz="1400">
                <a:ea typeface="+mn-lt"/>
                <a:cs typeface="+mn-lt"/>
              </a:rPr>
              <a:t> </a:t>
            </a:r>
            <a:r>
              <a:rPr lang="tr-TR" sz="1400" err="1">
                <a:ea typeface="+mn-lt"/>
                <a:cs typeface="+mn-lt"/>
              </a:rPr>
              <a:t>the</a:t>
            </a:r>
            <a:r>
              <a:rPr lang="tr-TR" sz="1400">
                <a:ea typeface="+mn-lt"/>
                <a:cs typeface="+mn-lt"/>
              </a:rPr>
              <a:t> </a:t>
            </a:r>
            <a:r>
              <a:rPr lang="tr-TR" sz="1400" err="1">
                <a:ea typeface="+mn-lt"/>
                <a:cs typeface="+mn-lt"/>
              </a:rPr>
              <a:t>urinalysis</a:t>
            </a:r>
            <a:r>
              <a:rPr lang="tr-TR" sz="1400">
                <a:ea typeface="+mn-lt"/>
                <a:cs typeface="+mn-lt"/>
              </a:rPr>
              <a:t> is </a:t>
            </a:r>
            <a:r>
              <a:rPr lang="tr-TR" sz="1400" err="1">
                <a:ea typeface="+mn-lt"/>
                <a:cs typeface="+mn-lt"/>
              </a:rPr>
              <a:t>positive</a:t>
            </a:r>
            <a:r>
              <a:rPr lang="tr-TR" sz="1400">
                <a:ea typeface="+mn-lt"/>
                <a:cs typeface="+mn-lt"/>
              </a:rPr>
              <a:t> </a:t>
            </a:r>
            <a:r>
              <a:rPr lang="tr-TR" sz="1400" err="1">
                <a:ea typeface="+mn-lt"/>
                <a:cs typeface="+mn-lt"/>
              </a:rPr>
              <a:t>for</a:t>
            </a:r>
            <a:r>
              <a:rPr lang="tr-TR" sz="1400">
                <a:ea typeface="+mn-lt"/>
                <a:cs typeface="+mn-lt"/>
              </a:rPr>
              <a:t> a </a:t>
            </a:r>
            <a:r>
              <a:rPr lang="tr-TR" sz="1400" err="1">
                <a:ea typeface="+mn-lt"/>
                <a:cs typeface="+mn-lt"/>
              </a:rPr>
              <a:t>bladder</a:t>
            </a:r>
            <a:r>
              <a:rPr lang="tr-TR" sz="1400">
                <a:ea typeface="+mn-lt"/>
                <a:cs typeface="+mn-lt"/>
              </a:rPr>
              <a:t> </a:t>
            </a:r>
            <a:r>
              <a:rPr lang="tr-TR" sz="1400" err="1">
                <a:ea typeface="+mn-lt"/>
                <a:cs typeface="+mn-lt"/>
              </a:rPr>
              <a:t>infection</a:t>
            </a:r>
            <a:r>
              <a:rPr lang="tr-TR" sz="1400">
                <a:ea typeface="+mn-lt"/>
                <a:cs typeface="+mn-lt"/>
              </a:rPr>
              <a:t>, I can </a:t>
            </a:r>
            <a:r>
              <a:rPr lang="tr-TR" sz="1400" err="1">
                <a:ea typeface="+mn-lt"/>
                <a:cs typeface="+mn-lt"/>
              </a:rPr>
              <a:t>send</a:t>
            </a:r>
            <a:r>
              <a:rPr lang="tr-TR" sz="1400">
                <a:ea typeface="+mn-lt"/>
                <a:cs typeface="+mn-lt"/>
              </a:rPr>
              <a:t> </a:t>
            </a:r>
            <a:r>
              <a:rPr lang="tr-TR" sz="1400" err="1">
                <a:ea typeface="+mn-lt"/>
                <a:cs typeface="+mn-lt"/>
              </a:rPr>
              <a:t>you</a:t>
            </a:r>
            <a:r>
              <a:rPr lang="tr-TR" sz="1400">
                <a:ea typeface="+mn-lt"/>
                <a:cs typeface="+mn-lt"/>
              </a:rPr>
              <a:t> in an </a:t>
            </a:r>
            <a:r>
              <a:rPr lang="tr-TR" sz="1400" err="1">
                <a:ea typeface="+mn-lt"/>
                <a:cs typeface="+mn-lt"/>
              </a:rPr>
              <a:t>antibiotic</a:t>
            </a:r>
            <a:r>
              <a:rPr lang="tr-TR" sz="1400">
                <a:ea typeface="+mn-lt"/>
                <a:cs typeface="+mn-lt"/>
              </a:rPr>
              <a:t>. </a:t>
            </a:r>
            <a:r>
              <a:rPr lang="tr-TR" sz="1400" err="1">
                <a:ea typeface="+mn-lt"/>
                <a:cs typeface="+mn-lt"/>
              </a:rPr>
              <a:t>Please</a:t>
            </a:r>
            <a:r>
              <a:rPr lang="tr-TR" sz="1400">
                <a:ea typeface="+mn-lt"/>
                <a:cs typeface="+mn-lt"/>
              </a:rPr>
              <a:t> </a:t>
            </a:r>
            <a:r>
              <a:rPr lang="tr-TR" sz="1400" err="1">
                <a:ea typeface="+mn-lt"/>
                <a:cs typeface="+mn-lt"/>
              </a:rPr>
              <a:t>let</a:t>
            </a:r>
            <a:r>
              <a:rPr lang="tr-TR" sz="1400">
                <a:ea typeface="+mn-lt"/>
                <a:cs typeface="+mn-lt"/>
              </a:rPr>
              <a:t> me </a:t>
            </a:r>
            <a:r>
              <a:rPr lang="tr-TR" sz="1400" err="1">
                <a:ea typeface="+mn-lt"/>
                <a:cs typeface="+mn-lt"/>
              </a:rPr>
              <a:t>know</a:t>
            </a:r>
            <a:r>
              <a:rPr lang="tr-TR" sz="1400">
                <a:ea typeface="+mn-lt"/>
                <a:cs typeface="+mn-lt"/>
              </a:rPr>
              <a:t> </a:t>
            </a:r>
            <a:r>
              <a:rPr lang="tr-TR" sz="1400" err="1">
                <a:ea typeface="+mn-lt"/>
                <a:cs typeface="+mn-lt"/>
              </a:rPr>
              <a:t>if</a:t>
            </a:r>
            <a:r>
              <a:rPr lang="tr-TR" sz="1400">
                <a:ea typeface="+mn-lt"/>
                <a:cs typeface="+mn-lt"/>
              </a:rPr>
              <a:t> </a:t>
            </a:r>
            <a:r>
              <a:rPr lang="tr-TR" sz="1400" err="1">
                <a:ea typeface="+mn-lt"/>
                <a:cs typeface="+mn-lt"/>
              </a:rPr>
              <a:t>you</a:t>
            </a:r>
            <a:r>
              <a:rPr lang="tr-TR" sz="1400">
                <a:ea typeface="+mn-lt"/>
                <a:cs typeface="+mn-lt"/>
              </a:rPr>
              <a:t> </a:t>
            </a:r>
            <a:r>
              <a:rPr lang="tr-TR" sz="1400" err="1">
                <a:ea typeface="+mn-lt"/>
                <a:cs typeface="+mn-lt"/>
              </a:rPr>
              <a:t>have</a:t>
            </a:r>
            <a:r>
              <a:rPr lang="tr-TR" sz="1400">
                <a:ea typeface="+mn-lt"/>
                <a:cs typeface="+mn-lt"/>
              </a:rPr>
              <a:t> </a:t>
            </a:r>
            <a:r>
              <a:rPr lang="tr-TR" sz="1400" err="1">
                <a:ea typeface="+mn-lt"/>
                <a:cs typeface="+mn-lt"/>
              </a:rPr>
              <a:t>any</a:t>
            </a:r>
            <a:r>
              <a:rPr lang="tr-TR" sz="1400">
                <a:ea typeface="+mn-lt"/>
                <a:cs typeface="+mn-lt"/>
              </a:rPr>
              <a:t> </a:t>
            </a:r>
            <a:r>
              <a:rPr lang="tr-TR" sz="1400" err="1">
                <a:ea typeface="+mn-lt"/>
                <a:cs typeface="+mn-lt"/>
              </a:rPr>
              <a:t>questions</a:t>
            </a:r>
            <a:r>
              <a:rPr lang="tr-TR" sz="1400">
                <a:ea typeface="+mn-lt"/>
                <a:cs typeface="+mn-lt"/>
              </a:rPr>
              <a:t>. X</a:t>
            </a:r>
          </a:p>
          <a:p>
            <a:pPr marL="0" indent="0">
              <a:lnSpc>
                <a:spcPct val="90000"/>
              </a:lnSpc>
              <a:buNone/>
            </a:pPr>
            <a:r>
              <a:rPr lang="tr-TR" sz="1400" b="1">
                <a:ea typeface="+mn-lt"/>
                <a:cs typeface="+mn-lt"/>
              </a:rPr>
              <a:t>Gerçek Doktorun Cevabı: </a:t>
            </a:r>
            <a:r>
              <a:rPr lang="tr-TR" sz="1400" err="1">
                <a:ea typeface="+mn-lt"/>
                <a:cs typeface="+mn-lt"/>
              </a:rPr>
              <a:t>Hello</a:t>
            </a:r>
            <a:r>
              <a:rPr lang="tr-TR" sz="1400">
                <a:ea typeface="+mn-lt"/>
                <a:cs typeface="+mn-lt"/>
              </a:rPr>
              <a:t>, </a:t>
            </a:r>
            <a:r>
              <a:rPr lang="tr-TR" sz="1400" err="1">
                <a:ea typeface="+mn-lt"/>
                <a:cs typeface="+mn-lt"/>
              </a:rPr>
              <a:t>We</a:t>
            </a:r>
            <a:r>
              <a:rPr lang="tr-TR" sz="1400">
                <a:ea typeface="+mn-lt"/>
                <a:cs typeface="+mn-lt"/>
              </a:rPr>
              <a:t> </a:t>
            </a:r>
            <a:r>
              <a:rPr lang="tr-TR" sz="1400" err="1">
                <a:ea typeface="+mn-lt"/>
                <a:cs typeface="+mn-lt"/>
              </a:rPr>
              <a:t>advise</a:t>
            </a:r>
            <a:r>
              <a:rPr lang="tr-TR" sz="1400">
                <a:ea typeface="+mn-lt"/>
                <a:cs typeface="+mn-lt"/>
              </a:rPr>
              <a:t> </a:t>
            </a:r>
            <a:r>
              <a:rPr lang="tr-TR" sz="1400" err="1">
                <a:ea typeface="+mn-lt"/>
                <a:cs typeface="+mn-lt"/>
              </a:rPr>
              <a:t>going</a:t>
            </a:r>
            <a:r>
              <a:rPr lang="tr-TR" sz="1400">
                <a:ea typeface="+mn-lt"/>
                <a:cs typeface="+mn-lt"/>
              </a:rPr>
              <a:t> </a:t>
            </a:r>
            <a:r>
              <a:rPr lang="tr-TR" sz="1400" err="1">
                <a:ea typeface="+mn-lt"/>
                <a:cs typeface="+mn-lt"/>
              </a:rPr>
              <a:t>to</a:t>
            </a:r>
            <a:r>
              <a:rPr lang="tr-TR" sz="1400">
                <a:ea typeface="+mn-lt"/>
                <a:cs typeface="+mn-lt"/>
              </a:rPr>
              <a:t> </a:t>
            </a:r>
            <a:r>
              <a:rPr lang="tr-TR" sz="1400" err="1">
                <a:ea typeface="+mn-lt"/>
                <a:cs typeface="+mn-lt"/>
              </a:rPr>
              <a:t>the</a:t>
            </a:r>
            <a:r>
              <a:rPr lang="tr-TR" sz="1400">
                <a:ea typeface="+mn-lt"/>
                <a:cs typeface="+mn-lt"/>
              </a:rPr>
              <a:t> </a:t>
            </a:r>
            <a:r>
              <a:rPr lang="tr-TR" sz="1400" err="1">
                <a:ea typeface="+mn-lt"/>
                <a:cs typeface="+mn-lt"/>
              </a:rPr>
              <a:t>urgent</a:t>
            </a:r>
            <a:r>
              <a:rPr lang="tr-TR" sz="1400">
                <a:ea typeface="+mn-lt"/>
                <a:cs typeface="+mn-lt"/>
              </a:rPr>
              <a:t> </a:t>
            </a:r>
            <a:r>
              <a:rPr lang="tr-TR" sz="1400" err="1">
                <a:ea typeface="+mn-lt"/>
                <a:cs typeface="+mn-lt"/>
              </a:rPr>
              <a:t>care</a:t>
            </a:r>
            <a:r>
              <a:rPr lang="tr-TR" sz="1400">
                <a:ea typeface="+mn-lt"/>
                <a:cs typeface="+mn-lt"/>
              </a:rPr>
              <a:t> </a:t>
            </a:r>
            <a:r>
              <a:rPr lang="tr-TR" sz="1400" err="1">
                <a:ea typeface="+mn-lt"/>
                <a:cs typeface="+mn-lt"/>
              </a:rPr>
              <a:t>clinic</a:t>
            </a:r>
            <a:r>
              <a:rPr lang="tr-TR" sz="1400">
                <a:ea typeface="+mn-lt"/>
                <a:cs typeface="+mn-lt"/>
              </a:rPr>
              <a:t> </a:t>
            </a:r>
            <a:r>
              <a:rPr lang="tr-TR" sz="1400" err="1">
                <a:ea typeface="+mn-lt"/>
                <a:cs typeface="+mn-lt"/>
              </a:rPr>
              <a:t>or</a:t>
            </a:r>
            <a:r>
              <a:rPr lang="tr-TR" sz="1400">
                <a:ea typeface="+mn-lt"/>
                <a:cs typeface="+mn-lt"/>
              </a:rPr>
              <a:t> </a:t>
            </a:r>
            <a:r>
              <a:rPr lang="tr-TR" sz="1400" err="1">
                <a:ea typeface="+mn-lt"/>
                <a:cs typeface="+mn-lt"/>
              </a:rPr>
              <a:t>walk</a:t>
            </a:r>
            <a:r>
              <a:rPr lang="tr-TR" sz="1400">
                <a:ea typeface="+mn-lt"/>
                <a:cs typeface="+mn-lt"/>
              </a:rPr>
              <a:t> in </a:t>
            </a:r>
            <a:r>
              <a:rPr lang="tr-TR" sz="1400" err="1">
                <a:ea typeface="+mn-lt"/>
                <a:cs typeface="+mn-lt"/>
              </a:rPr>
              <a:t>clinic</a:t>
            </a:r>
            <a:r>
              <a:rPr lang="tr-TR" sz="1400">
                <a:ea typeface="+mn-lt"/>
                <a:cs typeface="+mn-lt"/>
              </a:rPr>
              <a:t>, </a:t>
            </a:r>
            <a:r>
              <a:rPr lang="tr-TR" sz="1400" err="1">
                <a:ea typeface="+mn-lt"/>
                <a:cs typeface="+mn-lt"/>
              </a:rPr>
              <a:t>to</a:t>
            </a:r>
            <a:r>
              <a:rPr lang="tr-TR" sz="1400">
                <a:ea typeface="+mn-lt"/>
                <a:cs typeface="+mn-lt"/>
              </a:rPr>
              <a:t> </a:t>
            </a:r>
            <a:r>
              <a:rPr lang="tr-TR" sz="1400" err="1">
                <a:ea typeface="+mn-lt"/>
                <a:cs typeface="+mn-lt"/>
              </a:rPr>
              <a:t>have</a:t>
            </a:r>
            <a:r>
              <a:rPr lang="tr-TR" sz="1400">
                <a:ea typeface="+mn-lt"/>
                <a:cs typeface="+mn-lt"/>
              </a:rPr>
              <a:t> </a:t>
            </a:r>
            <a:r>
              <a:rPr lang="tr-TR" sz="1400" err="1">
                <a:ea typeface="+mn-lt"/>
                <a:cs typeface="+mn-lt"/>
              </a:rPr>
              <a:t>urine</a:t>
            </a:r>
            <a:r>
              <a:rPr lang="tr-TR" sz="1400">
                <a:ea typeface="+mn-lt"/>
                <a:cs typeface="+mn-lt"/>
              </a:rPr>
              <a:t> </a:t>
            </a:r>
            <a:r>
              <a:rPr lang="tr-TR" sz="1400" err="1">
                <a:ea typeface="+mn-lt"/>
                <a:cs typeface="+mn-lt"/>
              </a:rPr>
              <a:t>tested</a:t>
            </a:r>
            <a:r>
              <a:rPr lang="tr-TR" sz="1400">
                <a:ea typeface="+mn-lt"/>
                <a:cs typeface="+mn-lt"/>
              </a:rPr>
              <a:t> </a:t>
            </a:r>
            <a:r>
              <a:rPr lang="tr-TR" sz="1400" err="1">
                <a:ea typeface="+mn-lt"/>
                <a:cs typeface="+mn-lt"/>
              </a:rPr>
              <a:t>and</a:t>
            </a:r>
            <a:r>
              <a:rPr lang="tr-TR" sz="1400">
                <a:ea typeface="+mn-lt"/>
                <a:cs typeface="+mn-lt"/>
              </a:rPr>
              <a:t> </a:t>
            </a:r>
            <a:r>
              <a:rPr lang="tr-TR" sz="1400" err="1">
                <a:ea typeface="+mn-lt"/>
                <a:cs typeface="+mn-lt"/>
              </a:rPr>
              <a:t>to</a:t>
            </a:r>
            <a:r>
              <a:rPr lang="tr-TR" sz="1400">
                <a:ea typeface="+mn-lt"/>
                <a:cs typeface="+mn-lt"/>
              </a:rPr>
              <a:t> </a:t>
            </a:r>
            <a:r>
              <a:rPr lang="tr-TR" sz="1400" err="1">
                <a:ea typeface="+mn-lt"/>
                <a:cs typeface="+mn-lt"/>
              </a:rPr>
              <a:t>identify</a:t>
            </a:r>
            <a:r>
              <a:rPr lang="tr-TR" sz="1400">
                <a:ea typeface="+mn-lt"/>
                <a:cs typeface="+mn-lt"/>
              </a:rPr>
              <a:t> </a:t>
            </a:r>
            <a:r>
              <a:rPr lang="tr-TR" sz="1400" err="1">
                <a:ea typeface="+mn-lt"/>
                <a:cs typeface="+mn-lt"/>
              </a:rPr>
              <a:t>which</a:t>
            </a:r>
            <a:r>
              <a:rPr lang="tr-TR" sz="1400">
                <a:ea typeface="+mn-lt"/>
                <a:cs typeface="+mn-lt"/>
              </a:rPr>
              <a:t> </a:t>
            </a:r>
            <a:r>
              <a:rPr lang="tr-TR" sz="1400" err="1">
                <a:ea typeface="+mn-lt"/>
                <a:cs typeface="+mn-lt"/>
              </a:rPr>
              <a:t>bacteria</a:t>
            </a:r>
            <a:r>
              <a:rPr lang="tr-TR" sz="1400">
                <a:ea typeface="+mn-lt"/>
                <a:cs typeface="+mn-lt"/>
              </a:rPr>
              <a:t> is </a:t>
            </a:r>
            <a:r>
              <a:rPr lang="tr-TR" sz="1400" err="1">
                <a:ea typeface="+mn-lt"/>
                <a:cs typeface="+mn-lt"/>
              </a:rPr>
              <a:t>growing</a:t>
            </a:r>
            <a:r>
              <a:rPr lang="tr-TR" sz="1400">
                <a:ea typeface="+mn-lt"/>
                <a:cs typeface="+mn-lt"/>
              </a:rPr>
              <a:t> </a:t>
            </a:r>
            <a:r>
              <a:rPr lang="tr-TR" sz="1400" err="1">
                <a:ea typeface="+mn-lt"/>
                <a:cs typeface="+mn-lt"/>
              </a:rPr>
              <a:t>and</a:t>
            </a:r>
            <a:r>
              <a:rPr lang="tr-TR" sz="1400">
                <a:ea typeface="+mn-lt"/>
                <a:cs typeface="+mn-lt"/>
              </a:rPr>
              <a:t> </a:t>
            </a:r>
            <a:r>
              <a:rPr lang="tr-TR" sz="1400" err="1">
                <a:ea typeface="+mn-lt"/>
                <a:cs typeface="+mn-lt"/>
              </a:rPr>
              <a:t>prescribe</a:t>
            </a:r>
            <a:r>
              <a:rPr lang="tr-TR" sz="1400">
                <a:ea typeface="+mn-lt"/>
                <a:cs typeface="+mn-lt"/>
              </a:rPr>
              <a:t> </a:t>
            </a:r>
            <a:r>
              <a:rPr lang="tr-TR" sz="1400" err="1">
                <a:ea typeface="+mn-lt"/>
                <a:cs typeface="+mn-lt"/>
              </a:rPr>
              <a:t>the</a:t>
            </a:r>
            <a:r>
              <a:rPr lang="tr-TR" sz="1400">
                <a:ea typeface="+mn-lt"/>
                <a:cs typeface="+mn-lt"/>
              </a:rPr>
              <a:t> </a:t>
            </a:r>
            <a:r>
              <a:rPr lang="tr-TR" sz="1400" err="1">
                <a:ea typeface="+mn-lt"/>
                <a:cs typeface="+mn-lt"/>
              </a:rPr>
              <a:t>right</a:t>
            </a:r>
            <a:r>
              <a:rPr lang="tr-TR" sz="1400">
                <a:ea typeface="+mn-lt"/>
                <a:cs typeface="+mn-lt"/>
              </a:rPr>
              <a:t> </a:t>
            </a:r>
            <a:r>
              <a:rPr lang="tr-TR" sz="1400" err="1">
                <a:ea typeface="+mn-lt"/>
                <a:cs typeface="+mn-lt"/>
              </a:rPr>
              <a:t>antibiotic</a:t>
            </a:r>
            <a:r>
              <a:rPr lang="tr-TR" sz="1400">
                <a:ea typeface="+mn-lt"/>
                <a:cs typeface="+mn-lt"/>
              </a:rPr>
              <a:t>. X</a:t>
            </a:r>
            <a:endParaRPr lang="tr-TR" sz="1400"/>
          </a:p>
        </p:txBody>
      </p:sp>
      <p:pic>
        <p:nvPicPr>
          <p:cNvPr id="5" name="Resim 4" descr="ChatGPT tıpta uzmanlık sınavını geçti: Yapay zekaya sahip doktorlar mı  geliyor? - Son Dakika Teknoloji Haberleri | NTV Haber">
            <a:extLst>
              <a:ext uri="{FF2B5EF4-FFF2-40B4-BE49-F238E27FC236}">
                <a16:creationId xmlns:a16="http://schemas.microsoft.com/office/drawing/2014/main" id="{7C4C73A5-C26A-1C88-13A2-275D82022B12}"/>
              </a:ext>
            </a:extLst>
          </p:cNvPr>
          <p:cNvPicPr>
            <a:picLocks noChangeAspect="1"/>
          </p:cNvPicPr>
          <p:nvPr/>
        </p:nvPicPr>
        <p:blipFill rotWithShape="1">
          <a:blip r:embed="rId3"/>
          <a:srcRect l="37703" r="13389"/>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
        <p:nvSpPr>
          <p:cNvPr id="4" name="Metin kutusu 3">
            <a:extLst>
              <a:ext uri="{FF2B5EF4-FFF2-40B4-BE49-F238E27FC236}">
                <a16:creationId xmlns:a16="http://schemas.microsoft.com/office/drawing/2014/main" id="{CEBA3223-4442-9B97-D277-F91BB73989A8}"/>
              </a:ext>
            </a:extLst>
          </p:cNvPr>
          <p:cNvSpPr txBox="1"/>
          <p:nvPr/>
        </p:nvSpPr>
        <p:spPr>
          <a:xfrm>
            <a:off x="906624" y="6100665"/>
            <a:ext cx="11226281"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Aft>
                <a:spcPts val="600"/>
              </a:spcAft>
            </a:pPr>
            <a:r>
              <a:rPr lang="en-US">
                <a:solidFill>
                  <a:schemeClr val="bg1">
                    <a:lumMod val="85000"/>
                  </a:schemeClr>
                </a:solidFill>
              </a:rPr>
              <a:t>** Leveraging Large Language Models for Generating Responses to Patient Messages </a:t>
            </a:r>
            <a:r>
              <a:rPr lang="en-US" err="1">
                <a:solidFill>
                  <a:schemeClr val="bg1">
                    <a:lumMod val="85000"/>
                  </a:schemeClr>
                </a:solidFill>
              </a:rPr>
              <a:t>makalesinden</a:t>
            </a:r>
            <a:r>
              <a:rPr lang="en-US">
                <a:solidFill>
                  <a:schemeClr val="bg1">
                    <a:lumMod val="85000"/>
                  </a:schemeClr>
                </a:solidFill>
              </a:rPr>
              <a:t> </a:t>
            </a:r>
            <a:r>
              <a:rPr lang="en-US" err="1">
                <a:solidFill>
                  <a:schemeClr val="bg1">
                    <a:lumMod val="85000"/>
                  </a:schemeClr>
                </a:solidFill>
              </a:rPr>
              <a:t>alındı</a:t>
            </a:r>
            <a:endParaRPr lang="tr-TR">
              <a:solidFill>
                <a:schemeClr val="bg1">
                  <a:lumMod val="85000"/>
                </a:schemeClr>
              </a:solidFill>
            </a:endParaRPr>
          </a:p>
        </p:txBody>
      </p:sp>
    </p:spTree>
    <p:extLst>
      <p:ext uri="{BB962C8B-B14F-4D97-AF65-F5344CB8AC3E}">
        <p14:creationId xmlns:p14="http://schemas.microsoft.com/office/powerpoint/2010/main" val="18487503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95822595-9ED6-2748-FCBA-6474E72B4E4A}"/>
              </a:ext>
            </a:extLst>
          </p:cNvPr>
          <p:cNvSpPr>
            <a:spLocks noGrp="1"/>
          </p:cNvSpPr>
          <p:nvPr>
            <p:ph type="title"/>
          </p:nvPr>
        </p:nvSpPr>
        <p:spPr>
          <a:xfrm>
            <a:off x="6513788" y="365125"/>
            <a:ext cx="4840010" cy="1807305"/>
          </a:xfrm>
        </p:spPr>
        <p:txBody>
          <a:bodyPr>
            <a:normAutofit/>
          </a:bodyPr>
          <a:lstStyle/>
          <a:p>
            <a:r>
              <a:rPr lang="tr-TR" b="1"/>
              <a:t>Büyük Dil Modelleri ve Klinik Karar Verme</a:t>
            </a:r>
            <a:endParaRPr lang="tr-TR"/>
          </a:p>
        </p:txBody>
      </p:sp>
      <p:pic>
        <p:nvPicPr>
          <p:cNvPr id="5" name="Picture 4" descr="Stetoskop ve bilgisayar klavyesi bulunan masa">
            <a:extLst>
              <a:ext uri="{FF2B5EF4-FFF2-40B4-BE49-F238E27FC236}">
                <a16:creationId xmlns:a16="http://schemas.microsoft.com/office/drawing/2014/main" id="{BD6B1C65-21B0-0D2E-5C13-EA4F7D045A93}"/>
              </a:ext>
            </a:extLst>
          </p:cNvPr>
          <p:cNvPicPr>
            <a:picLocks noChangeAspect="1"/>
          </p:cNvPicPr>
          <p:nvPr/>
        </p:nvPicPr>
        <p:blipFill rotWithShape="1">
          <a:blip r:embed="rId3"/>
          <a:srcRect l="40467" r="4" b="4"/>
          <a:stretch/>
        </p:blipFill>
        <p:spPr>
          <a:xfrm>
            <a:off x="2" y="10"/>
            <a:ext cx="611656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3" name="İçerik Yer Tutucusu 2">
            <a:extLst>
              <a:ext uri="{FF2B5EF4-FFF2-40B4-BE49-F238E27FC236}">
                <a16:creationId xmlns:a16="http://schemas.microsoft.com/office/drawing/2014/main" id="{4EB80A76-9B98-78F4-27E1-87993D9912AB}"/>
              </a:ext>
            </a:extLst>
          </p:cNvPr>
          <p:cNvSpPr>
            <a:spLocks noGrp="1"/>
          </p:cNvSpPr>
          <p:nvPr>
            <p:ph idx="1"/>
          </p:nvPr>
        </p:nvSpPr>
        <p:spPr>
          <a:xfrm>
            <a:off x="6513788" y="2333297"/>
            <a:ext cx="4840010" cy="3843666"/>
          </a:xfrm>
        </p:spPr>
        <p:txBody>
          <a:bodyPr vert="horz" lIns="91440" tIns="45720" rIns="91440" bIns="45720" rtlCol="0">
            <a:normAutofit/>
          </a:bodyPr>
          <a:lstStyle/>
          <a:p>
            <a:pPr>
              <a:lnSpc>
                <a:spcPct val="90000"/>
              </a:lnSpc>
            </a:pPr>
            <a:r>
              <a:rPr lang="tr-TR" sz="1900" dirty="0">
                <a:ea typeface="+mn-lt"/>
                <a:cs typeface="+mn-lt"/>
              </a:rPr>
              <a:t>Büyük dil modelleri (</a:t>
            </a:r>
            <a:r>
              <a:rPr lang="tr-TR" sz="1900" dirty="0" err="1">
                <a:ea typeface="+mn-lt"/>
                <a:cs typeface="+mn-lt"/>
              </a:rPr>
              <a:t>LLM'ler</a:t>
            </a:r>
            <a:r>
              <a:rPr lang="tr-TR" sz="1900" dirty="0">
                <a:ea typeface="+mn-lt"/>
                <a:cs typeface="+mn-lt"/>
              </a:rPr>
              <a:t>), sağlık sektöründe önemli bir dönüşüm sağlayarak klinik karar verme süreçlerine yeni bir boyut kazandırmıştır.</a:t>
            </a:r>
            <a:endParaRPr lang="tr-TR" sz="1900" dirty="0"/>
          </a:p>
        </p:txBody>
      </p:sp>
    </p:spTree>
    <p:extLst>
      <p:ext uri="{BB962C8B-B14F-4D97-AF65-F5344CB8AC3E}">
        <p14:creationId xmlns:p14="http://schemas.microsoft.com/office/powerpoint/2010/main" val="2201145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DA8886A6-5426-494B-96D8-D962D2BA08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AA3ED336-C09E-46E8-9774-B977D15FC5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52347"/>
            <a:ext cx="12191999" cy="6105653"/>
          </a:xfrm>
          <a:custGeom>
            <a:avLst/>
            <a:gdLst>
              <a:gd name="connsiteX0" fmla="*/ 7538181 w 12191999"/>
              <a:gd name="connsiteY0" fmla="*/ 484 h 6105653"/>
              <a:gd name="connsiteX1" fmla="*/ 7569993 w 12191999"/>
              <a:gd name="connsiteY1" fmla="*/ 5527 h 6105653"/>
              <a:gd name="connsiteX2" fmla="*/ 7587853 w 12191999"/>
              <a:gd name="connsiteY2" fmla="*/ 84028 h 6105653"/>
              <a:gd name="connsiteX3" fmla="*/ 7559278 w 12191999"/>
              <a:gd name="connsiteY3" fmla="*/ 325347 h 6105653"/>
              <a:gd name="connsiteX4" fmla="*/ 7795021 w 12191999"/>
              <a:gd name="connsiteY4" fmla="*/ 25878 h 6105653"/>
              <a:gd name="connsiteX5" fmla="*/ 7759302 w 12191999"/>
              <a:gd name="connsiteY5" fmla="*/ 249752 h 6105653"/>
              <a:gd name="connsiteX6" fmla="*/ 7852171 w 12191999"/>
              <a:gd name="connsiteY6" fmla="*/ 313717 h 6105653"/>
              <a:gd name="connsiteX7" fmla="*/ 8002190 w 12191999"/>
              <a:gd name="connsiteY7" fmla="*/ 418385 h 6105653"/>
              <a:gd name="connsiteX8" fmla="*/ 8084343 w 12191999"/>
              <a:gd name="connsiteY8" fmla="*/ 491072 h 6105653"/>
              <a:gd name="connsiteX9" fmla="*/ 8348662 w 12191999"/>
              <a:gd name="connsiteY9" fmla="*/ 520146 h 6105653"/>
              <a:gd name="connsiteX10" fmla="*/ 8637984 w 12191999"/>
              <a:gd name="connsiteY10" fmla="*/ 459090 h 6105653"/>
              <a:gd name="connsiteX11" fmla="*/ 8784431 w 12191999"/>
              <a:gd name="connsiteY11" fmla="*/ 290457 h 6105653"/>
              <a:gd name="connsiteX12" fmla="*/ 8948737 w 12191999"/>
              <a:gd name="connsiteY12" fmla="*/ 339884 h 6105653"/>
              <a:gd name="connsiteX13" fmla="*/ 8848725 w 12191999"/>
              <a:gd name="connsiteY13" fmla="*/ 697501 h 6105653"/>
              <a:gd name="connsiteX14" fmla="*/ 9238059 w 12191999"/>
              <a:gd name="connsiteY14" fmla="*/ 165437 h 6105653"/>
              <a:gd name="connsiteX15" fmla="*/ 9255919 w 12191999"/>
              <a:gd name="connsiteY15" fmla="*/ 255567 h 6105653"/>
              <a:gd name="connsiteX16" fmla="*/ 9477374 w 12191999"/>
              <a:gd name="connsiteY16" fmla="*/ 578295 h 6105653"/>
              <a:gd name="connsiteX17" fmla="*/ 9488091 w 12191999"/>
              <a:gd name="connsiteY17" fmla="*/ 595740 h 6105653"/>
              <a:gd name="connsiteX18" fmla="*/ 9627393 w 12191999"/>
              <a:gd name="connsiteY18" fmla="*/ 650981 h 6105653"/>
              <a:gd name="connsiteX19" fmla="*/ 9648824 w 12191999"/>
              <a:gd name="connsiteY19" fmla="*/ 825429 h 6105653"/>
              <a:gd name="connsiteX20" fmla="*/ 9616678 w 12191999"/>
              <a:gd name="connsiteY20" fmla="*/ 970802 h 6105653"/>
              <a:gd name="connsiteX21" fmla="*/ 9655968 w 12191999"/>
              <a:gd name="connsiteY21" fmla="*/ 1127805 h 6105653"/>
              <a:gd name="connsiteX22" fmla="*/ 9638109 w 12191999"/>
              <a:gd name="connsiteY22" fmla="*/ 1267362 h 6105653"/>
              <a:gd name="connsiteX23" fmla="*/ 9663111 w 12191999"/>
              <a:gd name="connsiteY23" fmla="*/ 1386568 h 6105653"/>
              <a:gd name="connsiteX24" fmla="*/ 9780984 w 12191999"/>
              <a:gd name="connsiteY24" fmla="*/ 1270269 h 6105653"/>
              <a:gd name="connsiteX25" fmla="*/ 9780984 w 12191999"/>
              <a:gd name="connsiteY25" fmla="*/ 1107452 h 6105653"/>
              <a:gd name="connsiteX26" fmla="*/ 9855993 w 12191999"/>
              <a:gd name="connsiteY26" fmla="*/ 991154 h 6105653"/>
              <a:gd name="connsiteX27" fmla="*/ 9991724 w 12191999"/>
              <a:gd name="connsiteY27" fmla="*/ 880670 h 6105653"/>
              <a:gd name="connsiteX28" fmla="*/ 10209609 w 12191999"/>
              <a:gd name="connsiteY28" fmla="*/ 491071 h 6105653"/>
              <a:gd name="connsiteX29" fmla="*/ 10291762 w 12191999"/>
              <a:gd name="connsiteY29" fmla="*/ 421292 h 6105653"/>
              <a:gd name="connsiteX30" fmla="*/ 9973865 w 12191999"/>
              <a:gd name="connsiteY30" fmla="*/ 1531941 h 6105653"/>
              <a:gd name="connsiteX31" fmla="*/ 10106024 w 12191999"/>
              <a:gd name="connsiteY31" fmla="*/ 1188861 h 6105653"/>
              <a:gd name="connsiteX32" fmla="*/ 10081022 w 12191999"/>
              <a:gd name="connsiteY32" fmla="*/ 1421458 h 6105653"/>
              <a:gd name="connsiteX33" fmla="*/ 10170318 w 12191999"/>
              <a:gd name="connsiteY33" fmla="*/ 1549385 h 6105653"/>
              <a:gd name="connsiteX34" fmla="*/ 10198893 w 12191999"/>
              <a:gd name="connsiteY34" fmla="*/ 1549385 h 6105653"/>
              <a:gd name="connsiteX35" fmla="*/ 10281046 w 12191999"/>
              <a:gd name="connsiteY35" fmla="*/ 1453439 h 6105653"/>
              <a:gd name="connsiteX36" fmla="*/ 10334625 w 12191999"/>
              <a:gd name="connsiteY36" fmla="*/ 1398198 h 6105653"/>
              <a:gd name="connsiteX37" fmla="*/ 10527506 w 12191999"/>
              <a:gd name="connsiteY37" fmla="*/ 1247010 h 6105653"/>
              <a:gd name="connsiteX38" fmla="*/ 10548937 w 12191999"/>
              <a:gd name="connsiteY38" fmla="*/ 1354586 h 6105653"/>
              <a:gd name="connsiteX39" fmla="*/ 10588228 w 12191999"/>
              <a:gd name="connsiteY39" fmla="*/ 1395290 h 6105653"/>
              <a:gd name="connsiteX40" fmla="*/ 10645378 w 12191999"/>
              <a:gd name="connsiteY40" fmla="*/ 1366216 h 6105653"/>
              <a:gd name="connsiteX41" fmla="*/ 10820400 w 12191999"/>
              <a:gd name="connsiteY41" fmla="*/ 1031858 h 6105653"/>
              <a:gd name="connsiteX42" fmla="*/ 10956131 w 12191999"/>
              <a:gd name="connsiteY42" fmla="*/ 1005691 h 6105653"/>
              <a:gd name="connsiteX43" fmla="*/ 10977562 w 12191999"/>
              <a:gd name="connsiteY43" fmla="*/ 1069655 h 6105653"/>
              <a:gd name="connsiteX44" fmla="*/ 10966847 w 12191999"/>
              <a:gd name="connsiteY44" fmla="*/ 1142341 h 6105653"/>
              <a:gd name="connsiteX45" fmla="*/ 11074003 w 12191999"/>
              <a:gd name="connsiteY45" fmla="*/ 1084192 h 6105653"/>
              <a:gd name="connsiteX46" fmla="*/ 11181159 w 12191999"/>
              <a:gd name="connsiteY46" fmla="*/ 848688 h 6105653"/>
              <a:gd name="connsiteX47" fmla="*/ 11238309 w 12191999"/>
              <a:gd name="connsiteY47" fmla="*/ 805077 h 6105653"/>
              <a:gd name="connsiteX48" fmla="*/ 11266884 w 12191999"/>
              <a:gd name="connsiteY48" fmla="*/ 863226 h 6105653"/>
              <a:gd name="connsiteX49" fmla="*/ 11277600 w 12191999"/>
              <a:gd name="connsiteY49" fmla="*/ 906838 h 6105653"/>
              <a:gd name="connsiteX50" fmla="*/ 11724084 w 12191999"/>
              <a:gd name="connsiteY50" fmla="*/ 5527 h 6105653"/>
              <a:gd name="connsiteX51" fmla="*/ 11727656 w 12191999"/>
              <a:gd name="connsiteY51" fmla="*/ 209048 h 6105653"/>
              <a:gd name="connsiteX52" fmla="*/ 11656218 w 12191999"/>
              <a:gd name="connsiteY52" fmla="*/ 409663 h 6105653"/>
              <a:gd name="connsiteX53" fmla="*/ 11666934 w 12191999"/>
              <a:gd name="connsiteY53" fmla="*/ 621907 h 6105653"/>
              <a:gd name="connsiteX54" fmla="*/ 11631215 w 12191999"/>
              <a:gd name="connsiteY54" fmla="*/ 822521 h 6105653"/>
              <a:gd name="connsiteX55" fmla="*/ 11631215 w 12191999"/>
              <a:gd name="connsiteY55" fmla="*/ 996969 h 6105653"/>
              <a:gd name="connsiteX56" fmla="*/ 11684793 w 12191999"/>
              <a:gd name="connsiteY56" fmla="*/ 834151 h 6105653"/>
              <a:gd name="connsiteX57" fmla="*/ 11774090 w 12191999"/>
              <a:gd name="connsiteY57" fmla="*/ 773095 h 6105653"/>
              <a:gd name="connsiteX58" fmla="*/ 11856243 w 12191999"/>
              <a:gd name="connsiteY58" fmla="*/ 793447 h 6105653"/>
              <a:gd name="connsiteX59" fmla="*/ 11831240 w 12191999"/>
              <a:gd name="connsiteY59" fmla="*/ 860319 h 6105653"/>
              <a:gd name="connsiteX60" fmla="*/ 11738371 w 12191999"/>
              <a:gd name="connsiteY60" fmla="*/ 938820 h 6105653"/>
              <a:gd name="connsiteX61" fmla="*/ 11795521 w 12191999"/>
              <a:gd name="connsiteY61" fmla="*/ 956264 h 6105653"/>
              <a:gd name="connsiteX62" fmla="*/ 11838384 w 12191999"/>
              <a:gd name="connsiteY62" fmla="*/ 1002784 h 6105653"/>
              <a:gd name="connsiteX63" fmla="*/ 11816952 w 12191999"/>
              <a:gd name="connsiteY63" fmla="*/ 1270269 h 6105653"/>
              <a:gd name="connsiteX64" fmla="*/ 11999118 w 12191999"/>
              <a:gd name="connsiteY64" fmla="*/ 1092915 h 6105653"/>
              <a:gd name="connsiteX65" fmla="*/ 12027693 w 12191999"/>
              <a:gd name="connsiteY65" fmla="*/ 979524 h 6105653"/>
              <a:gd name="connsiteX66" fmla="*/ 12102703 w 12191999"/>
              <a:gd name="connsiteY66" fmla="*/ 953357 h 6105653"/>
              <a:gd name="connsiteX67" fmla="*/ 12120562 w 12191999"/>
              <a:gd name="connsiteY67" fmla="*/ 1005691 h 6105653"/>
              <a:gd name="connsiteX68" fmla="*/ 12056268 w 12191999"/>
              <a:gd name="connsiteY68" fmla="*/ 1267362 h 6105653"/>
              <a:gd name="connsiteX69" fmla="*/ 12081272 w 12191999"/>
              <a:gd name="connsiteY69" fmla="*/ 1310974 h 6105653"/>
              <a:gd name="connsiteX70" fmla="*/ 12191999 w 12191999"/>
              <a:gd name="connsiteY70" fmla="*/ 1008598 h 6105653"/>
              <a:gd name="connsiteX71" fmla="*/ 12191999 w 12191999"/>
              <a:gd name="connsiteY71" fmla="*/ 6105653 h 6105653"/>
              <a:gd name="connsiteX72" fmla="*/ 0 w 12191999"/>
              <a:gd name="connsiteY72" fmla="*/ 6105653 h 6105653"/>
              <a:gd name="connsiteX73" fmla="*/ 0 w 12191999"/>
              <a:gd name="connsiteY73" fmla="*/ 927116 h 6105653"/>
              <a:gd name="connsiteX74" fmla="*/ 61930 w 12191999"/>
              <a:gd name="connsiteY74" fmla="*/ 902578 h 6105653"/>
              <a:gd name="connsiteX75" fmla="*/ 155971 w 12191999"/>
              <a:gd name="connsiteY75" fmla="*/ 883588 h 6105653"/>
              <a:gd name="connsiteX76" fmla="*/ 277414 w 12191999"/>
              <a:gd name="connsiteY76" fmla="*/ 802179 h 6105653"/>
              <a:gd name="connsiteX77" fmla="*/ 638174 w 12191999"/>
              <a:gd name="connsiteY77" fmla="*/ 430025 h 6105653"/>
              <a:gd name="connsiteX78" fmla="*/ 477440 w 12191999"/>
              <a:gd name="connsiteY78" fmla="*/ 784735 h 6105653"/>
              <a:gd name="connsiteX79" fmla="*/ 827483 w 12191999"/>
              <a:gd name="connsiteY79" fmla="*/ 418395 h 6105653"/>
              <a:gd name="connsiteX80" fmla="*/ 956071 w 12191999"/>
              <a:gd name="connsiteY80" fmla="*/ 241040 h 6105653"/>
              <a:gd name="connsiteX81" fmla="*/ 999268 w 12191999"/>
              <a:gd name="connsiteY81" fmla="*/ 192386 h 6105653"/>
              <a:gd name="connsiteX82" fmla="*/ 1031080 w 12191999"/>
              <a:gd name="connsiteY82" fmla="*/ 197429 h 6105653"/>
              <a:gd name="connsiteX83" fmla="*/ 1048940 w 12191999"/>
              <a:gd name="connsiteY83" fmla="*/ 275930 h 6105653"/>
              <a:gd name="connsiteX84" fmla="*/ 1020365 w 12191999"/>
              <a:gd name="connsiteY84" fmla="*/ 517249 h 6105653"/>
              <a:gd name="connsiteX85" fmla="*/ 1256108 w 12191999"/>
              <a:gd name="connsiteY85" fmla="*/ 217780 h 6105653"/>
              <a:gd name="connsiteX86" fmla="*/ 1220389 w 12191999"/>
              <a:gd name="connsiteY86" fmla="*/ 441654 h 6105653"/>
              <a:gd name="connsiteX87" fmla="*/ 1313258 w 12191999"/>
              <a:gd name="connsiteY87" fmla="*/ 505619 h 6105653"/>
              <a:gd name="connsiteX88" fmla="*/ 1463277 w 12191999"/>
              <a:gd name="connsiteY88" fmla="*/ 610287 h 6105653"/>
              <a:gd name="connsiteX89" fmla="*/ 1545430 w 12191999"/>
              <a:gd name="connsiteY89" fmla="*/ 682974 h 6105653"/>
              <a:gd name="connsiteX90" fmla="*/ 1809749 w 12191999"/>
              <a:gd name="connsiteY90" fmla="*/ 712048 h 6105653"/>
              <a:gd name="connsiteX91" fmla="*/ 2099071 w 12191999"/>
              <a:gd name="connsiteY91" fmla="*/ 650992 h 6105653"/>
              <a:gd name="connsiteX92" fmla="*/ 2245518 w 12191999"/>
              <a:gd name="connsiteY92" fmla="*/ 482359 h 6105653"/>
              <a:gd name="connsiteX93" fmla="*/ 2409824 w 12191999"/>
              <a:gd name="connsiteY93" fmla="*/ 531786 h 6105653"/>
              <a:gd name="connsiteX94" fmla="*/ 2309812 w 12191999"/>
              <a:gd name="connsiteY94" fmla="*/ 889403 h 6105653"/>
              <a:gd name="connsiteX95" fmla="*/ 2699146 w 12191999"/>
              <a:gd name="connsiteY95" fmla="*/ 357339 h 6105653"/>
              <a:gd name="connsiteX96" fmla="*/ 2717006 w 12191999"/>
              <a:gd name="connsiteY96" fmla="*/ 447469 h 6105653"/>
              <a:gd name="connsiteX97" fmla="*/ 2938461 w 12191999"/>
              <a:gd name="connsiteY97" fmla="*/ 770197 h 6105653"/>
              <a:gd name="connsiteX98" fmla="*/ 2949178 w 12191999"/>
              <a:gd name="connsiteY98" fmla="*/ 787642 h 6105653"/>
              <a:gd name="connsiteX99" fmla="*/ 3088480 w 12191999"/>
              <a:gd name="connsiteY99" fmla="*/ 842883 h 6105653"/>
              <a:gd name="connsiteX100" fmla="*/ 3109911 w 12191999"/>
              <a:gd name="connsiteY100" fmla="*/ 1017331 h 6105653"/>
              <a:gd name="connsiteX101" fmla="*/ 3077765 w 12191999"/>
              <a:gd name="connsiteY101" fmla="*/ 1162704 h 6105653"/>
              <a:gd name="connsiteX102" fmla="*/ 3117055 w 12191999"/>
              <a:gd name="connsiteY102" fmla="*/ 1319707 h 6105653"/>
              <a:gd name="connsiteX103" fmla="*/ 3099196 w 12191999"/>
              <a:gd name="connsiteY103" fmla="*/ 1459264 h 6105653"/>
              <a:gd name="connsiteX104" fmla="*/ 3124198 w 12191999"/>
              <a:gd name="connsiteY104" fmla="*/ 1578470 h 6105653"/>
              <a:gd name="connsiteX105" fmla="*/ 3242071 w 12191999"/>
              <a:gd name="connsiteY105" fmla="*/ 1462171 h 6105653"/>
              <a:gd name="connsiteX106" fmla="*/ 3242071 w 12191999"/>
              <a:gd name="connsiteY106" fmla="*/ 1299354 h 6105653"/>
              <a:gd name="connsiteX107" fmla="*/ 3317080 w 12191999"/>
              <a:gd name="connsiteY107" fmla="*/ 1183056 h 6105653"/>
              <a:gd name="connsiteX108" fmla="*/ 3452811 w 12191999"/>
              <a:gd name="connsiteY108" fmla="*/ 1072572 h 6105653"/>
              <a:gd name="connsiteX109" fmla="*/ 3670696 w 12191999"/>
              <a:gd name="connsiteY109" fmla="*/ 682973 h 6105653"/>
              <a:gd name="connsiteX110" fmla="*/ 3752849 w 12191999"/>
              <a:gd name="connsiteY110" fmla="*/ 613194 h 6105653"/>
              <a:gd name="connsiteX111" fmla="*/ 3434952 w 12191999"/>
              <a:gd name="connsiteY111" fmla="*/ 1723843 h 6105653"/>
              <a:gd name="connsiteX112" fmla="*/ 3567111 w 12191999"/>
              <a:gd name="connsiteY112" fmla="*/ 1380763 h 6105653"/>
              <a:gd name="connsiteX113" fmla="*/ 3542109 w 12191999"/>
              <a:gd name="connsiteY113" fmla="*/ 1613360 h 6105653"/>
              <a:gd name="connsiteX114" fmla="*/ 3631405 w 12191999"/>
              <a:gd name="connsiteY114" fmla="*/ 1741287 h 6105653"/>
              <a:gd name="connsiteX115" fmla="*/ 3659980 w 12191999"/>
              <a:gd name="connsiteY115" fmla="*/ 1741287 h 6105653"/>
              <a:gd name="connsiteX116" fmla="*/ 3742133 w 12191999"/>
              <a:gd name="connsiteY116" fmla="*/ 1645341 h 6105653"/>
              <a:gd name="connsiteX117" fmla="*/ 3795712 w 12191999"/>
              <a:gd name="connsiteY117" fmla="*/ 1590100 h 6105653"/>
              <a:gd name="connsiteX118" fmla="*/ 3988593 w 12191999"/>
              <a:gd name="connsiteY118" fmla="*/ 1438912 h 6105653"/>
              <a:gd name="connsiteX119" fmla="*/ 4010024 w 12191999"/>
              <a:gd name="connsiteY119" fmla="*/ 1546488 h 6105653"/>
              <a:gd name="connsiteX120" fmla="*/ 4049315 w 12191999"/>
              <a:gd name="connsiteY120" fmla="*/ 1587192 h 6105653"/>
              <a:gd name="connsiteX121" fmla="*/ 4106465 w 12191999"/>
              <a:gd name="connsiteY121" fmla="*/ 1558118 h 6105653"/>
              <a:gd name="connsiteX122" fmla="*/ 4281487 w 12191999"/>
              <a:gd name="connsiteY122" fmla="*/ 1223760 h 6105653"/>
              <a:gd name="connsiteX123" fmla="*/ 4417219 w 12191999"/>
              <a:gd name="connsiteY123" fmla="*/ 1197593 h 6105653"/>
              <a:gd name="connsiteX124" fmla="*/ 4438649 w 12191999"/>
              <a:gd name="connsiteY124" fmla="*/ 1261557 h 6105653"/>
              <a:gd name="connsiteX125" fmla="*/ 4427935 w 12191999"/>
              <a:gd name="connsiteY125" fmla="*/ 1334243 h 6105653"/>
              <a:gd name="connsiteX126" fmla="*/ 4535090 w 12191999"/>
              <a:gd name="connsiteY126" fmla="*/ 1276094 h 6105653"/>
              <a:gd name="connsiteX127" fmla="*/ 4642246 w 12191999"/>
              <a:gd name="connsiteY127" fmla="*/ 1040590 h 6105653"/>
              <a:gd name="connsiteX128" fmla="*/ 4699396 w 12191999"/>
              <a:gd name="connsiteY128" fmla="*/ 996979 h 6105653"/>
              <a:gd name="connsiteX129" fmla="*/ 4727971 w 12191999"/>
              <a:gd name="connsiteY129" fmla="*/ 1055128 h 6105653"/>
              <a:gd name="connsiteX130" fmla="*/ 4738688 w 12191999"/>
              <a:gd name="connsiteY130" fmla="*/ 1098740 h 6105653"/>
              <a:gd name="connsiteX131" fmla="*/ 5185172 w 12191999"/>
              <a:gd name="connsiteY131" fmla="*/ 197429 h 6105653"/>
              <a:gd name="connsiteX132" fmla="*/ 5188744 w 12191999"/>
              <a:gd name="connsiteY132" fmla="*/ 400950 h 6105653"/>
              <a:gd name="connsiteX133" fmla="*/ 5117306 w 12191999"/>
              <a:gd name="connsiteY133" fmla="*/ 601565 h 6105653"/>
              <a:gd name="connsiteX134" fmla="*/ 5128021 w 12191999"/>
              <a:gd name="connsiteY134" fmla="*/ 813809 h 6105653"/>
              <a:gd name="connsiteX135" fmla="*/ 5092302 w 12191999"/>
              <a:gd name="connsiteY135" fmla="*/ 1014423 h 6105653"/>
              <a:gd name="connsiteX136" fmla="*/ 5092302 w 12191999"/>
              <a:gd name="connsiteY136" fmla="*/ 1188871 h 6105653"/>
              <a:gd name="connsiteX137" fmla="*/ 5145880 w 12191999"/>
              <a:gd name="connsiteY137" fmla="*/ 1026053 h 6105653"/>
              <a:gd name="connsiteX138" fmla="*/ 5235177 w 12191999"/>
              <a:gd name="connsiteY138" fmla="*/ 964997 h 6105653"/>
              <a:gd name="connsiteX139" fmla="*/ 5317331 w 12191999"/>
              <a:gd name="connsiteY139" fmla="*/ 985349 h 6105653"/>
              <a:gd name="connsiteX140" fmla="*/ 5292327 w 12191999"/>
              <a:gd name="connsiteY140" fmla="*/ 1052221 h 6105653"/>
              <a:gd name="connsiteX141" fmla="*/ 5199458 w 12191999"/>
              <a:gd name="connsiteY141" fmla="*/ 1130722 h 6105653"/>
              <a:gd name="connsiteX142" fmla="*/ 5256608 w 12191999"/>
              <a:gd name="connsiteY142" fmla="*/ 1148166 h 6105653"/>
              <a:gd name="connsiteX143" fmla="*/ 5299471 w 12191999"/>
              <a:gd name="connsiteY143" fmla="*/ 1194686 h 6105653"/>
              <a:gd name="connsiteX144" fmla="*/ 5278039 w 12191999"/>
              <a:gd name="connsiteY144" fmla="*/ 1462171 h 6105653"/>
              <a:gd name="connsiteX145" fmla="*/ 5460205 w 12191999"/>
              <a:gd name="connsiteY145" fmla="*/ 1284817 h 6105653"/>
              <a:gd name="connsiteX146" fmla="*/ 5488780 w 12191999"/>
              <a:gd name="connsiteY146" fmla="*/ 1171426 h 6105653"/>
              <a:gd name="connsiteX147" fmla="*/ 5539513 w 12191999"/>
              <a:gd name="connsiteY147" fmla="*/ 1140353 h 6105653"/>
              <a:gd name="connsiteX148" fmla="*/ 5552720 w 12191999"/>
              <a:gd name="connsiteY148" fmla="*/ 1143022 h 6105653"/>
              <a:gd name="connsiteX149" fmla="*/ 5574208 w 12191999"/>
              <a:gd name="connsiteY149" fmla="*/ 1115811 h 6105653"/>
              <a:gd name="connsiteX150" fmla="*/ 5734050 w 12191999"/>
              <a:gd name="connsiteY150" fmla="*/ 1075470 h 6105653"/>
              <a:gd name="connsiteX151" fmla="*/ 5798343 w 12191999"/>
              <a:gd name="connsiteY151" fmla="*/ 1020228 h 6105653"/>
              <a:gd name="connsiteX152" fmla="*/ 5884068 w 12191999"/>
              <a:gd name="connsiteY152" fmla="*/ 883578 h 6105653"/>
              <a:gd name="connsiteX153" fmla="*/ 6066234 w 12191999"/>
              <a:gd name="connsiteY153" fmla="*/ 645166 h 6105653"/>
              <a:gd name="connsiteX154" fmla="*/ 6109096 w 12191999"/>
              <a:gd name="connsiteY154" fmla="*/ 732391 h 6105653"/>
              <a:gd name="connsiteX155" fmla="*/ 5998368 w 12191999"/>
              <a:gd name="connsiteY155" fmla="*/ 985338 h 6105653"/>
              <a:gd name="connsiteX156" fmla="*/ 5969793 w 12191999"/>
              <a:gd name="connsiteY156" fmla="*/ 1168509 h 6105653"/>
              <a:gd name="connsiteX157" fmla="*/ 6162674 w 12191999"/>
              <a:gd name="connsiteY157" fmla="*/ 909745 h 6105653"/>
              <a:gd name="connsiteX158" fmla="*/ 6412705 w 12191999"/>
              <a:gd name="connsiteY158" fmla="*/ 659704 h 6105653"/>
              <a:gd name="connsiteX159" fmla="*/ 6366271 w 12191999"/>
              <a:gd name="connsiteY159" fmla="*/ 851596 h 6105653"/>
              <a:gd name="connsiteX160" fmla="*/ 6398418 w 12191999"/>
              <a:gd name="connsiteY160" fmla="*/ 860319 h 6105653"/>
              <a:gd name="connsiteX161" fmla="*/ 6694884 w 12191999"/>
              <a:gd name="connsiteY161" fmla="*/ 691686 h 6105653"/>
              <a:gd name="connsiteX162" fmla="*/ 6816327 w 12191999"/>
              <a:gd name="connsiteY162" fmla="*/ 610277 h 6105653"/>
              <a:gd name="connsiteX163" fmla="*/ 7177087 w 12191999"/>
              <a:gd name="connsiteY163" fmla="*/ 238123 h 6105653"/>
              <a:gd name="connsiteX164" fmla="*/ 7016353 w 12191999"/>
              <a:gd name="connsiteY164" fmla="*/ 592833 h 6105653"/>
              <a:gd name="connsiteX165" fmla="*/ 7366396 w 12191999"/>
              <a:gd name="connsiteY165" fmla="*/ 226493 h 6105653"/>
              <a:gd name="connsiteX166" fmla="*/ 7494984 w 12191999"/>
              <a:gd name="connsiteY166" fmla="*/ 49138 h 6105653"/>
              <a:gd name="connsiteX167" fmla="*/ 7538181 w 12191999"/>
              <a:gd name="connsiteY167" fmla="*/ 484 h 6105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Lst>
            <a:rect l="l" t="t" r="r" b="b"/>
            <a:pathLst>
              <a:path w="12191999" h="6105653">
                <a:moveTo>
                  <a:pt x="7538181" y="484"/>
                </a:moveTo>
                <a:cubicBezTo>
                  <a:pt x="7546999" y="-833"/>
                  <a:pt x="7557492" y="439"/>
                  <a:pt x="7569993" y="5527"/>
                </a:cubicBezTo>
                <a:cubicBezTo>
                  <a:pt x="7612855" y="22971"/>
                  <a:pt x="7598567" y="54953"/>
                  <a:pt x="7587853" y="84028"/>
                </a:cubicBezTo>
                <a:cubicBezTo>
                  <a:pt x="7559278" y="153806"/>
                  <a:pt x="7559278" y="229401"/>
                  <a:pt x="7559278" y="325347"/>
                </a:cubicBezTo>
                <a:cubicBezTo>
                  <a:pt x="7695009" y="243938"/>
                  <a:pt x="7652146" y="95658"/>
                  <a:pt x="7795021" y="25878"/>
                </a:cubicBezTo>
                <a:cubicBezTo>
                  <a:pt x="7820024" y="113102"/>
                  <a:pt x="7770018" y="179974"/>
                  <a:pt x="7759302" y="249752"/>
                </a:cubicBezTo>
                <a:cubicBezTo>
                  <a:pt x="7748587" y="313717"/>
                  <a:pt x="7773590" y="328254"/>
                  <a:pt x="7852171" y="313717"/>
                </a:cubicBezTo>
                <a:cubicBezTo>
                  <a:pt x="7973615" y="290457"/>
                  <a:pt x="8034337" y="325347"/>
                  <a:pt x="8002190" y="418385"/>
                </a:cubicBezTo>
                <a:cubicBezTo>
                  <a:pt x="7970043" y="505609"/>
                  <a:pt x="8016478" y="514331"/>
                  <a:pt x="8084343" y="491072"/>
                </a:cubicBezTo>
                <a:cubicBezTo>
                  <a:pt x="8184355" y="456182"/>
                  <a:pt x="8262937" y="493979"/>
                  <a:pt x="8348662" y="520146"/>
                </a:cubicBezTo>
                <a:cubicBezTo>
                  <a:pt x="8477249" y="560851"/>
                  <a:pt x="8541543" y="543406"/>
                  <a:pt x="8637984" y="459090"/>
                </a:cubicBezTo>
                <a:cubicBezTo>
                  <a:pt x="8691561" y="409663"/>
                  <a:pt x="8737996" y="360236"/>
                  <a:pt x="8784431" y="290457"/>
                </a:cubicBezTo>
                <a:cubicBezTo>
                  <a:pt x="8809434" y="450367"/>
                  <a:pt x="8895158" y="284642"/>
                  <a:pt x="8948737" y="339884"/>
                </a:cubicBezTo>
                <a:cubicBezTo>
                  <a:pt x="8970168" y="453274"/>
                  <a:pt x="8798717" y="543406"/>
                  <a:pt x="8848725" y="697501"/>
                </a:cubicBezTo>
                <a:cubicBezTo>
                  <a:pt x="8995171" y="511424"/>
                  <a:pt x="9041606" y="302087"/>
                  <a:pt x="9238059" y="165437"/>
                </a:cubicBezTo>
                <a:cubicBezTo>
                  <a:pt x="9280921" y="197419"/>
                  <a:pt x="9238059" y="229401"/>
                  <a:pt x="9255919" y="255567"/>
                </a:cubicBezTo>
                <a:cubicBezTo>
                  <a:pt x="9266634" y="255567"/>
                  <a:pt x="9198767" y="560851"/>
                  <a:pt x="9477374" y="578295"/>
                </a:cubicBezTo>
                <a:cubicBezTo>
                  <a:pt x="9477374" y="584110"/>
                  <a:pt x="9477374" y="589925"/>
                  <a:pt x="9488091" y="595740"/>
                </a:cubicBezTo>
                <a:cubicBezTo>
                  <a:pt x="9527380" y="627722"/>
                  <a:pt x="9620249" y="598648"/>
                  <a:pt x="9627393" y="650981"/>
                </a:cubicBezTo>
                <a:cubicBezTo>
                  <a:pt x="9634537" y="709131"/>
                  <a:pt x="9666684" y="764373"/>
                  <a:pt x="9648824" y="825429"/>
                </a:cubicBezTo>
                <a:cubicBezTo>
                  <a:pt x="9634537" y="871948"/>
                  <a:pt x="9616678" y="921374"/>
                  <a:pt x="9616678" y="970802"/>
                </a:cubicBezTo>
                <a:cubicBezTo>
                  <a:pt x="9616678" y="1023136"/>
                  <a:pt x="9495233" y="1095822"/>
                  <a:pt x="9655968" y="1127805"/>
                </a:cubicBezTo>
                <a:cubicBezTo>
                  <a:pt x="9663111" y="1127805"/>
                  <a:pt x="9645252" y="1217935"/>
                  <a:pt x="9638109" y="1267362"/>
                </a:cubicBezTo>
                <a:cubicBezTo>
                  <a:pt x="9630965" y="1308066"/>
                  <a:pt x="9598818" y="1357494"/>
                  <a:pt x="9663111" y="1386568"/>
                </a:cubicBezTo>
                <a:cubicBezTo>
                  <a:pt x="9702403" y="1401105"/>
                  <a:pt x="9773840" y="1331326"/>
                  <a:pt x="9780984" y="1270269"/>
                </a:cubicBezTo>
                <a:cubicBezTo>
                  <a:pt x="9788127" y="1215028"/>
                  <a:pt x="9795271" y="1159787"/>
                  <a:pt x="9780984" y="1107452"/>
                </a:cubicBezTo>
                <a:cubicBezTo>
                  <a:pt x="9763125" y="1043488"/>
                  <a:pt x="9791699" y="1008598"/>
                  <a:pt x="9855993" y="991154"/>
                </a:cubicBezTo>
                <a:cubicBezTo>
                  <a:pt x="9923858" y="970802"/>
                  <a:pt x="9959577" y="933005"/>
                  <a:pt x="9991724" y="880670"/>
                </a:cubicBezTo>
                <a:cubicBezTo>
                  <a:pt x="10070305" y="752742"/>
                  <a:pt x="10163174" y="630630"/>
                  <a:pt x="10209609" y="491071"/>
                </a:cubicBezTo>
                <a:cubicBezTo>
                  <a:pt x="10216753" y="464905"/>
                  <a:pt x="10231040" y="432923"/>
                  <a:pt x="10291762" y="421292"/>
                </a:cubicBezTo>
                <a:cubicBezTo>
                  <a:pt x="10198893" y="799262"/>
                  <a:pt x="9959577" y="1142341"/>
                  <a:pt x="9973865" y="1531941"/>
                </a:cubicBezTo>
                <a:cubicBezTo>
                  <a:pt x="10048874" y="1427272"/>
                  <a:pt x="10052446" y="1302252"/>
                  <a:pt x="10106024" y="1188861"/>
                </a:cubicBezTo>
                <a:cubicBezTo>
                  <a:pt x="10145315" y="1270269"/>
                  <a:pt x="10102453" y="1345863"/>
                  <a:pt x="10081022" y="1421458"/>
                </a:cubicBezTo>
                <a:cubicBezTo>
                  <a:pt x="10063162" y="1485421"/>
                  <a:pt x="10059590" y="1543570"/>
                  <a:pt x="10170318" y="1549385"/>
                </a:cubicBezTo>
                <a:cubicBezTo>
                  <a:pt x="10181034" y="1549385"/>
                  <a:pt x="10188178" y="1549385"/>
                  <a:pt x="10198893" y="1549385"/>
                </a:cubicBezTo>
                <a:cubicBezTo>
                  <a:pt x="10245327" y="1526126"/>
                  <a:pt x="10266759" y="1494144"/>
                  <a:pt x="10281046" y="1453439"/>
                </a:cubicBezTo>
                <a:cubicBezTo>
                  <a:pt x="10288190" y="1430180"/>
                  <a:pt x="10302477" y="1398198"/>
                  <a:pt x="10334625" y="1398198"/>
                </a:cubicBezTo>
                <a:cubicBezTo>
                  <a:pt x="10456068" y="1401105"/>
                  <a:pt x="10491787" y="1322604"/>
                  <a:pt x="10527506" y="1247010"/>
                </a:cubicBezTo>
                <a:cubicBezTo>
                  <a:pt x="10588228" y="1287714"/>
                  <a:pt x="10545365" y="1322604"/>
                  <a:pt x="10548937" y="1354586"/>
                </a:cubicBezTo>
                <a:cubicBezTo>
                  <a:pt x="10552509" y="1374938"/>
                  <a:pt x="10556080" y="1395290"/>
                  <a:pt x="10588228" y="1395290"/>
                </a:cubicBezTo>
                <a:cubicBezTo>
                  <a:pt x="10613230" y="1395290"/>
                  <a:pt x="10645378" y="1386568"/>
                  <a:pt x="10645378" y="1366216"/>
                </a:cubicBezTo>
                <a:cubicBezTo>
                  <a:pt x="10648949" y="1238288"/>
                  <a:pt x="10820400" y="1165601"/>
                  <a:pt x="10820400" y="1031858"/>
                </a:cubicBezTo>
                <a:cubicBezTo>
                  <a:pt x="10820400" y="950449"/>
                  <a:pt x="10916840" y="1072563"/>
                  <a:pt x="10956131" y="1005691"/>
                </a:cubicBezTo>
                <a:cubicBezTo>
                  <a:pt x="10966847" y="991154"/>
                  <a:pt x="10981133" y="1046395"/>
                  <a:pt x="10977562" y="1069655"/>
                </a:cubicBezTo>
                <a:cubicBezTo>
                  <a:pt x="10973991" y="1092915"/>
                  <a:pt x="10948987" y="1113267"/>
                  <a:pt x="10966847" y="1142341"/>
                </a:cubicBezTo>
                <a:cubicBezTo>
                  <a:pt x="11031140" y="1156879"/>
                  <a:pt x="11056143" y="1119081"/>
                  <a:pt x="11074003" y="1084192"/>
                </a:cubicBezTo>
                <a:cubicBezTo>
                  <a:pt x="11116865" y="1008598"/>
                  <a:pt x="11166871" y="933005"/>
                  <a:pt x="11181159" y="848688"/>
                </a:cubicBezTo>
                <a:cubicBezTo>
                  <a:pt x="11184730" y="819614"/>
                  <a:pt x="11202590" y="802169"/>
                  <a:pt x="11238309" y="805077"/>
                </a:cubicBezTo>
                <a:cubicBezTo>
                  <a:pt x="11284744" y="810891"/>
                  <a:pt x="11270456" y="839966"/>
                  <a:pt x="11266884" y="863226"/>
                </a:cubicBezTo>
                <a:cubicBezTo>
                  <a:pt x="11263312" y="877763"/>
                  <a:pt x="11252596" y="892300"/>
                  <a:pt x="11277600" y="906838"/>
                </a:cubicBezTo>
                <a:cubicBezTo>
                  <a:pt x="11531203" y="566666"/>
                  <a:pt x="11516915" y="386403"/>
                  <a:pt x="11724084" y="5527"/>
                </a:cubicBezTo>
                <a:cubicBezTo>
                  <a:pt x="11763375" y="89842"/>
                  <a:pt x="11734800" y="150899"/>
                  <a:pt x="11727656" y="209048"/>
                </a:cubicBezTo>
                <a:cubicBezTo>
                  <a:pt x="11709796" y="354421"/>
                  <a:pt x="11677649" y="264290"/>
                  <a:pt x="11656218" y="409663"/>
                </a:cubicBezTo>
                <a:cubicBezTo>
                  <a:pt x="11645503" y="479442"/>
                  <a:pt x="11609784" y="543406"/>
                  <a:pt x="11666934" y="621907"/>
                </a:cubicBezTo>
                <a:cubicBezTo>
                  <a:pt x="11706225" y="674241"/>
                  <a:pt x="11663362" y="758557"/>
                  <a:pt x="11631215" y="822521"/>
                </a:cubicBezTo>
                <a:cubicBezTo>
                  <a:pt x="11602640" y="874856"/>
                  <a:pt x="11595497" y="927190"/>
                  <a:pt x="11631215" y="996969"/>
                </a:cubicBezTo>
                <a:cubicBezTo>
                  <a:pt x="11652646" y="933005"/>
                  <a:pt x="11670505" y="883578"/>
                  <a:pt x="11684793" y="834151"/>
                </a:cubicBezTo>
                <a:cubicBezTo>
                  <a:pt x="11695509" y="793447"/>
                  <a:pt x="11720512" y="770187"/>
                  <a:pt x="11774090" y="773095"/>
                </a:cubicBezTo>
                <a:cubicBezTo>
                  <a:pt x="11802665" y="773095"/>
                  <a:pt x="11841956" y="764373"/>
                  <a:pt x="11856243" y="793447"/>
                </a:cubicBezTo>
                <a:cubicBezTo>
                  <a:pt x="11870531" y="816706"/>
                  <a:pt x="11856243" y="848688"/>
                  <a:pt x="11831240" y="860319"/>
                </a:cubicBezTo>
                <a:cubicBezTo>
                  <a:pt x="11784806" y="874856"/>
                  <a:pt x="11741944" y="889393"/>
                  <a:pt x="11738371" y="938820"/>
                </a:cubicBezTo>
                <a:cubicBezTo>
                  <a:pt x="11731228" y="1005691"/>
                  <a:pt x="11759802" y="967894"/>
                  <a:pt x="11795521" y="956264"/>
                </a:cubicBezTo>
                <a:cubicBezTo>
                  <a:pt x="11834812" y="944634"/>
                  <a:pt x="11845527" y="979524"/>
                  <a:pt x="11838384" y="1002784"/>
                </a:cubicBezTo>
                <a:cubicBezTo>
                  <a:pt x="11806237" y="1090007"/>
                  <a:pt x="11863387" y="1180138"/>
                  <a:pt x="11816952" y="1270269"/>
                </a:cubicBezTo>
                <a:cubicBezTo>
                  <a:pt x="11931252" y="1247010"/>
                  <a:pt x="11981259" y="1197583"/>
                  <a:pt x="11999118" y="1092915"/>
                </a:cubicBezTo>
                <a:cubicBezTo>
                  <a:pt x="12002690" y="1055118"/>
                  <a:pt x="11995547" y="1014413"/>
                  <a:pt x="12027693" y="979524"/>
                </a:cubicBezTo>
                <a:cubicBezTo>
                  <a:pt x="12045553" y="959172"/>
                  <a:pt x="12066984" y="938820"/>
                  <a:pt x="12102703" y="953357"/>
                </a:cubicBezTo>
                <a:cubicBezTo>
                  <a:pt x="12127705" y="962080"/>
                  <a:pt x="12127705" y="985338"/>
                  <a:pt x="12120562" y="1005691"/>
                </a:cubicBezTo>
                <a:cubicBezTo>
                  <a:pt x="12081272" y="1090007"/>
                  <a:pt x="12070555" y="1180138"/>
                  <a:pt x="12056268" y="1267362"/>
                </a:cubicBezTo>
                <a:cubicBezTo>
                  <a:pt x="12052697" y="1281899"/>
                  <a:pt x="12045553" y="1296437"/>
                  <a:pt x="12081272" y="1310974"/>
                </a:cubicBezTo>
                <a:cubicBezTo>
                  <a:pt x="12113418" y="1209213"/>
                  <a:pt x="12156280" y="1110359"/>
                  <a:pt x="12191999" y="1008598"/>
                </a:cubicBezTo>
                <a:lnTo>
                  <a:pt x="12191999" y="6105653"/>
                </a:lnTo>
                <a:lnTo>
                  <a:pt x="0" y="6105653"/>
                </a:lnTo>
                <a:lnTo>
                  <a:pt x="0" y="927116"/>
                </a:lnTo>
                <a:lnTo>
                  <a:pt x="61930" y="902578"/>
                </a:lnTo>
                <a:cubicBezTo>
                  <a:pt x="91454" y="894128"/>
                  <a:pt x="122931" y="887949"/>
                  <a:pt x="155971" y="883588"/>
                </a:cubicBezTo>
                <a:cubicBezTo>
                  <a:pt x="223837" y="877773"/>
                  <a:pt x="245268" y="839976"/>
                  <a:pt x="277414" y="802179"/>
                </a:cubicBezTo>
                <a:cubicBezTo>
                  <a:pt x="388143" y="674251"/>
                  <a:pt x="488155" y="537601"/>
                  <a:pt x="638174" y="430025"/>
                </a:cubicBezTo>
                <a:cubicBezTo>
                  <a:pt x="620315" y="555046"/>
                  <a:pt x="520302" y="653899"/>
                  <a:pt x="477440" y="784735"/>
                </a:cubicBezTo>
                <a:cubicBezTo>
                  <a:pt x="641746" y="680066"/>
                  <a:pt x="727471" y="543415"/>
                  <a:pt x="827483" y="418395"/>
                </a:cubicBezTo>
                <a:cubicBezTo>
                  <a:pt x="873917" y="360246"/>
                  <a:pt x="931068" y="307912"/>
                  <a:pt x="956071" y="241040"/>
                </a:cubicBezTo>
                <a:cubicBezTo>
                  <a:pt x="961429" y="223595"/>
                  <a:pt x="972814" y="196338"/>
                  <a:pt x="999268" y="192386"/>
                </a:cubicBezTo>
                <a:cubicBezTo>
                  <a:pt x="1008086" y="191069"/>
                  <a:pt x="1018579" y="192341"/>
                  <a:pt x="1031080" y="197429"/>
                </a:cubicBezTo>
                <a:cubicBezTo>
                  <a:pt x="1073942" y="214873"/>
                  <a:pt x="1059654" y="246855"/>
                  <a:pt x="1048940" y="275930"/>
                </a:cubicBezTo>
                <a:cubicBezTo>
                  <a:pt x="1020365" y="345708"/>
                  <a:pt x="1020365" y="421303"/>
                  <a:pt x="1020365" y="517249"/>
                </a:cubicBezTo>
                <a:cubicBezTo>
                  <a:pt x="1156096" y="435840"/>
                  <a:pt x="1113233" y="287560"/>
                  <a:pt x="1256108" y="217780"/>
                </a:cubicBezTo>
                <a:cubicBezTo>
                  <a:pt x="1281111" y="305004"/>
                  <a:pt x="1231105" y="371876"/>
                  <a:pt x="1220389" y="441654"/>
                </a:cubicBezTo>
                <a:cubicBezTo>
                  <a:pt x="1209674" y="505619"/>
                  <a:pt x="1234677" y="520156"/>
                  <a:pt x="1313258" y="505619"/>
                </a:cubicBezTo>
                <a:cubicBezTo>
                  <a:pt x="1434702" y="482359"/>
                  <a:pt x="1495424" y="517249"/>
                  <a:pt x="1463277" y="610287"/>
                </a:cubicBezTo>
                <a:cubicBezTo>
                  <a:pt x="1431130" y="697511"/>
                  <a:pt x="1477565" y="706233"/>
                  <a:pt x="1545430" y="682974"/>
                </a:cubicBezTo>
                <a:cubicBezTo>
                  <a:pt x="1645442" y="648084"/>
                  <a:pt x="1724024" y="685881"/>
                  <a:pt x="1809749" y="712048"/>
                </a:cubicBezTo>
                <a:cubicBezTo>
                  <a:pt x="1938336" y="752753"/>
                  <a:pt x="2002630" y="735308"/>
                  <a:pt x="2099071" y="650992"/>
                </a:cubicBezTo>
                <a:cubicBezTo>
                  <a:pt x="2152648" y="601565"/>
                  <a:pt x="2199083" y="552138"/>
                  <a:pt x="2245518" y="482359"/>
                </a:cubicBezTo>
                <a:cubicBezTo>
                  <a:pt x="2270521" y="642269"/>
                  <a:pt x="2356245" y="476544"/>
                  <a:pt x="2409824" y="531786"/>
                </a:cubicBezTo>
                <a:cubicBezTo>
                  <a:pt x="2431255" y="645176"/>
                  <a:pt x="2259804" y="735308"/>
                  <a:pt x="2309812" y="889403"/>
                </a:cubicBezTo>
                <a:cubicBezTo>
                  <a:pt x="2456258" y="703326"/>
                  <a:pt x="2502693" y="493989"/>
                  <a:pt x="2699146" y="357339"/>
                </a:cubicBezTo>
                <a:cubicBezTo>
                  <a:pt x="2742008" y="389321"/>
                  <a:pt x="2699146" y="421303"/>
                  <a:pt x="2717006" y="447469"/>
                </a:cubicBezTo>
                <a:cubicBezTo>
                  <a:pt x="2727721" y="447469"/>
                  <a:pt x="2659854" y="752753"/>
                  <a:pt x="2938461" y="770197"/>
                </a:cubicBezTo>
                <a:cubicBezTo>
                  <a:pt x="2938461" y="776012"/>
                  <a:pt x="2938461" y="781827"/>
                  <a:pt x="2949178" y="787642"/>
                </a:cubicBezTo>
                <a:cubicBezTo>
                  <a:pt x="2988467" y="819624"/>
                  <a:pt x="3081336" y="790550"/>
                  <a:pt x="3088480" y="842883"/>
                </a:cubicBezTo>
                <a:cubicBezTo>
                  <a:pt x="3095624" y="901033"/>
                  <a:pt x="3127771" y="956275"/>
                  <a:pt x="3109911" y="1017331"/>
                </a:cubicBezTo>
                <a:cubicBezTo>
                  <a:pt x="3095624" y="1063850"/>
                  <a:pt x="3077765" y="1113276"/>
                  <a:pt x="3077765" y="1162704"/>
                </a:cubicBezTo>
                <a:cubicBezTo>
                  <a:pt x="3077765" y="1215038"/>
                  <a:pt x="2956320" y="1287724"/>
                  <a:pt x="3117055" y="1319707"/>
                </a:cubicBezTo>
                <a:cubicBezTo>
                  <a:pt x="3124198" y="1319707"/>
                  <a:pt x="3106339" y="1409837"/>
                  <a:pt x="3099196" y="1459264"/>
                </a:cubicBezTo>
                <a:cubicBezTo>
                  <a:pt x="3092052" y="1499968"/>
                  <a:pt x="3059905" y="1549396"/>
                  <a:pt x="3124198" y="1578470"/>
                </a:cubicBezTo>
                <a:cubicBezTo>
                  <a:pt x="3163490" y="1593007"/>
                  <a:pt x="3234927" y="1523228"/>
                  <a:pt x="3242071" y="1462171"/>
                </a:cubicBezTo>
                <a:cubicBezTo>
                  <a:pt x="3249214" y="1406930"/>
                  <a:pt x="3256358" y="1351689"/>
                  <a:pt x="3242071" y="1299354"/>
                </a:cubicBezTo>
                <a:cubicBezTo>
                  <a:pt x="3224212" y="1235390"/>
                  <a:pt x="3252786" y="1200500"/>
                  <a:pt x="3317080" y="1183056"/>
                </a:cubicBezTo>
                <a:cubicBezTo>
                  <a:pt x="3384945" y="1162704"/>
                  <a:pt x="3420664" y="1124907"/>
                  <a:pt x="3452811" y="1072572"/>
                </a:cubicBezTo>
                <a:cubicBezTo>
                  <a:pt x="3531392" y="944644"/>
                  <a:pt x="3624261" y="822532"/>
                  <a:pt x="3670696" y="682973"/>
                </a:cubicBezTo>
                <a:cubicBezTo>
                  <a:pt x="3677840" y="656807"/>
                  <a:pt x="3692127" y="624825"/>
                  <a:pt x="3752849" y="613194"/>
                </a:cubicBezTo>
                <a:cubicBezTo>
                  <a:pt x="3659980" y="991164"/>
                  <a:pt x="3420664" y="1334243"/>
                  <a:pt x="3434952" y="1723843"/>
                </a:cubicBezTo>
                <a:cubicBezTo>
                  <a:pt x="3509961" y="1619174"/>
                  <a:pt x="3513533" y="1494154"/>
                  <a:pt x="3567111" y="1380763"/>
                </a:cubicBezTo>
                <a:cubicBezTo>
                  <a:pt x="3606402" y="1462171"/>
                  <a:pt x="3563540" y="1537765"/>
                  <a:pt x="3542109" y="1613360"/>
                </a:cubicBezTo>
                <a:cubicBezTo>
                  <a:pt x="3524249" y="1677323"/>
                  <a:pt x="3520677" y="1735472"/>
                  <a:pt x="3631405" y="1741287"/>
                </a:cubicBezTo>
                <a:cubicBezTo>
                  <a:pt x="3642121" y="1741287"/>
                  <a:pt x="3649265" y="1741287"/>
                  <a:pt x="3659980" y="1741287"/>
                </a:cubicBezTo>
                <a:cubicBezTo>
                  <a:pt x="3706414" y="1718028"/>
                  <a:pt x="3727846" y="1686046"/>
                  <a:pt x="3742133" y="1645341"/>
                </a:cubicBezTo>
                <a:cubicBezTo>
                  <a:pt x="3749277" y="1622082"/>
                  <a:pt x="3763564" y="1590100"/>
                  <a:pt x="3795712" y="1590100"/>
                </a:cubicBezTo>
                <a:cubicBezTo>
                  <a:pt x="3917155" y="1593007"/>
                  <a:pt x="3952874" y="1514506"/>
                  <a:pt x="3988593" y="1438912"/>
                </a:cubicBezTo>
                <a:cubicBezTo>
                  <a:pt x="4049315" y="1479616"/>
                  <a:pt x="4006452" y="1514506"/>
                  <a:pt x="4010024" y="1546488"/>
                </a:cubicBezTo>
                <a:cubicBezTo>
                  <a:pt x="4013596" y="1566840"/>
                  <a:pt x="4017167" y="1587192"/>
                  <a:pt x="4049315" y="1587192"/>
                </a:cubicBezTo>
                <a:cubicBezTo>
                  <a:pt x="4074317" y="1587192"/>
                  <a:pt x="4106465" y="1578470"/>
                  <a:pt x="4106465" y="1558118"/>
                </a:cubicBezTo>
                <a:cubicBezTo>
                  <a:pt x="4110036" y="1430190"/>
                  <a:pt x="4281487" y="1357503"/>
                  <a:pt x="4281487" y="1223760"/>
                </a:cubicBezTo>
                <a:cubicBezTo>
                  <a:pt x="4281487" y="1142351"/>
                  <a:pt x="4377927" y="1264465"/>
                  <a:pt x="4417219" y="1197593"/>
                </a:cubicBezTo>
                <a:cubicBezTo>
                  <a:pt x="4427935" y="1183056"/>
                  <a:pt x="4442220" y="1238297"/>
                  <a:pt x="4438649" y="1261557"/>
                </a:cubicBezTo>
                <a:cubicBezTo>
                  <a:pt x="4435078" y="1284817"/>
                  <a:pt x="4410074" y="1305169"/>
                  <a:pt x="4427935" y="1334243"/>
                </a:cubicBezTo>
                <a:cubicBezTo>
                  <a:pt x="4492228" y="1348781"/>
                  <a:pt x="4517230" y="1310983"/>
                  <a:pt x="4535090" y="1276094"/>
                </a:cubicBezTo>
                <a:cubicBezTo>
                  <a:pt x="4577952" y="1200500"/>
                  <a:pt x="4627958" y="1124907"/>
                  <a:pt x="4642246" y="1040590"/>
                </a:cubicBezTo>
                <a:cubicBezTo>
                  <a:pt x="4645817" y="1011516"/>
                  <a:pt x="4663677" y="994071"/>
                  <a:pt x="4699396" y="996979"/>
                </a:cubicBezTo>
                <a:cubicBezTo>
                  <a:pt x="4745832" y="1002793"/>
                  <a:pt x="4731544" y="1031868"/>
                  <a:pt x="4727971" y="1055128"/>
                </a:cubicBezTo>
                <a:cubicBezTo>
                  <a:pt x="4724399" y="1069665"/>
                  <a:pt x="4713683" y="1084202"/>
                  <a:pt x="4738688" y="1098740"/>
                </a:cubicBezTo>
                <a:cubicBezTo>
                  <a:pt x="4992291" y="758568"/>
                  <a:pt x="4978002" y="578305"/>
                  <a:pt x="5185172" y="197429"/>
                </a:cubicBezTo>
                <a:cubicBezTo>
                  <a:pt x="5224462" y="281744"/>
                  <a:pt x="5195887" y="342801"/>
                  <a:pt x="5188744" y="400950"/>
                </a:cubicBezTo>
                <a:cubicBezTo>
                  <a:pt x="5170883" y="546323"/>
                  <a:pt x="5138736" y="456192"/>
                  <a:pt x="5117306" y="601565"/>
                </a:cubicBezTo>
                <a:cubicBezTo>
                  <a:pt x="5106590" y="671344"/>
                  <a:pt x="5070871" y="735308"/>
                  <a:pt x="5128021" y="813809"/>
                </a:cubicBezTo>
                <a:cubicBezTo>
                  <a:pt x="5167312" y="866143"/>
                  <a:pt x="5124450" y="950459"/>
                  <a:pt x="5092302" y="1014423"/>
                </a:cubicBezTo>
                <a:cubicBezTo>
                  <a:pt x="5063727" y="1066758"/>
                  <a:pt x="5056585" y="1119092"/>
                  <a:pt x="5092302" y="1188871"/>
                </a:cubicBezTo>
                <a:cubicBezTo>
                  <a:pt x="5113734" y="1124907"/>
                  <a:pt x="5131592" y="1075480"/>
                  <a:pt x="5145880" y="1026053"/>
                </a:cubicBezTo>
                <a:cubicBezTo>
                  <a:pt x="5156596" y="985349"/>
                  <a:pt x="5181600" y="962089"/>
                  <a:pt x="5235177" y="964997"/>
                </a:cubicBezTo>
                <a:cubicBezTo>
                  <a:pt x="5263752" y="964997"/>
                  <a:pt x="5303044" y="956275"/>
                  <a:pt x="5317331" y="985349"/>
                </a:cubicBezTo>
                <a:cubicBezTo>
                  <a:pt x="5331618" y="1008608"/>
                  <a:pt x="5317331" y="1040590"/>
                  <a:pt x="5292327" y="1052221"/>
                </a:cubicBezTo>
                <a:cubicBezTo>
                  <a:pt x="5245894" y="1066758"/>
                  <a:pt x="5203031" y="1081295"/>
                  <a:pt x="5199458" y="1130722"/>
                </a:cubicBezTo>
                <a:cubicBezTo>
                  <a:pt x="5192315" y="1197593"/>
                  <a:pt x="5220889" y="1159796"/>
                  <a:pt x="5256608" y="1148166"/>
                </a:cubicBezTo>
                <a:cubicBezTo>
                  <a:pt x="5295899" y="1136536"/>
                  <a:pt x="5306616" y="1171426"/>
                  <a:pt x="5299471" y="1194686"/>
                </a:cubicBezTo>
                <a:cubicBezTo>
                  <a:pt x="5267324" y="1281909"/>
                  <a:pt x="5324474" y="1372040"/>
                  <a:pt x="5278039" y="1462171"/>
                </a:cubicBezTo>
                <a:cubicBezTo>
                  <a:pt x="5392339" y="1438912"/>
                  <a:pt x="5442347" y="1389485"/>
                  <a:pt x="5460205" y="1284817"/>
                </a:cubicBezTo>
                <a:cubicBezTo>
                  <a:pt x="5463777" y="1247020"/>
                  <a:pt x="5456634" y="1206315"/>
                  <a:pt x="5488780" y="1171426"/>
                </a:cubicBezTo>
                <a:cubicBezTo>
                  <a:pt x="5502175" y="1156162"/>
                  <a:pt x="5517579" y="1140898"/>
                  <a:pt x="5539513" y="1140353"/>
                </a:cubicBezTo>
                <a:lnTo>
                  <a:pt x="5552720" y="1143022"/>
                </a:lnTo>
                <a:lnTo>
                  <a:pt x="5574208" y="1115811"/>
                </a:lnTo>
                <a:cubicBezTo>
                  <a:pt x="5609034" y="1085646"/>
                  <a:pt x="5659040" y="1068202"/>
                  <a:pt x="5734050" y="1075470"/>
                </a:cubicBezTo>
                <a:cubicBezTo>
                  <a:pt x="5776912" y="1078377"/>
                  <a:pt x="5809058" y="1055118"/>
                  <a:pt x="5798343" y="1020228"/>
                </a:cubicBezTo>
                <a:cubicBezTo>
                  <a:pt x="5776912" y="953357"/>
                  <a:pt x="5837634" y="921375"/>
                  <a:pt x="5884068" y="883578"/>
                </a:cubicBezTo>
                <a:cubicBezTo>
                  <a:pt x="5966221" y="816706"/>
                  <a:pt x="6051947" y="752742"/>
                  <a:pt x="6066234" y="645166"/>
                </a:cubicBezTo>
                <a:cubicBezTo>
                  <a:pt x="6130528" y="665519"/>
                  <a:pt x="6123384" y="700408"/>
                  <a:pt x="6109096" y="732391"/>
                </a:cubicBezTo>
                <a:cubicBezTo>
                  <a:pt x="6073377" y="816706"/>
                  <a:pt x="6034087" y="901023"/>
                  <a:pt x="5998368" y="985338"/>
                </a:cubicBezTo>
                <a:cubicBezTo>
                  <a:pt x="5976937" y="1040581"/>
                  <a:pt x="5944790" y="1095822"/>
                  <a:pt x="5969793" y="1168509"/>
                </a:cubicBezTo>
                <a:cubicBezTo>
                  <a:pt x="6098380" y="1104545"/>
                  <a:pt x="6123384" y="996969"/>
                  <a:pt x="6162674" y="909745"/>
                </a:cubicBezTo>
                <a:cubicBezTo>
                  <a:pt x="6212681" y="802169"/>
                  <a:pt x="6305549" y="738205"/>
                  <a:pt x="6412705" y="659704"/>
                </a:cubicBezTo>
                <a:cubicBezTo>
                  <a:pt x="6441280" y="738205"/>
                  <a:pt x="6362699" y="787632"/>
                  <a:pt x="6366271" y="851596"/>
                </a:cubicBezTo>
                <a:cubicBezTo>
                  <a:pt x="6376987" y="854503"/>
                  <a:pt x="6398418" y="860319"/>
                  <a:pt x="6398418" y="860319"/>
                </a:cubicBezTo>
                <a:cubicBezTo>
                  <a:pt x="6455568" y="755650"/>
                  <a:pt x="6562724" y="709131"/>
                  <a:pt x="6694884" y="691686"/>
                </a:cubicBezTo>
                <a:cubicBezTo>
                  <a:pt x="6762750" y="685871"/>
                  <a:pt x="6784181" y="648074"/>
                  <a:pt x="6816327" y="610277"/>
                </a:cubicBezTo>
                <a:cubicBezTo>
                  <a:pt x="6927056" y="482349"/>
                  <a:pt x="7027068" y="345699"/>
                  <a:pt x="7177087" y="238123"/>
                </a:cubicBezTo>
                <a:cubicBezTo>
                  <a:pt x="7159228" y="363144"/>
                  <a:pt x="7059215" y="461997"/>
                  <a:pt x="7016353" y="592833"/>
                </a:cubicBezTo>
                <a:cubicBezTo>
                  <a:pt x="7180659" y="488164"/>
                  <a:pt x="7266384" y="351513"/>
                  <a:pt x="7366396" y="226493"/>
                </a:cubicBezTo>
                <a:cubicBezTo>
                  <a:pt x="7412830" y="168344"/>
                  <a:pt x="7469981" y="116010"/>
                  <a:pt x="7494984" y="49138"/>
                </a:cubicBezTo>
                <a:cubicBezTo>
                  <a:pt x="7500342" y="31693"/>
                  <a:pt x="7511727" y="4436"/>
                  <a:pt x="7538181" y="484"/>
                </a:cubicBezTo>
                <a:close/>
              </a:path>
            </a:pathLst>
          </a:custGeom>
          <a:solidFill>
            <a:srgbClr val="7AAAB3">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261407C0-EBD5-EF30-3F77-D097116BF4E7}"/>
              </a:ext>
            </a:extLst>
          </p:cNvPr>
          <p:cNvSpPr>
            <a:spLocks noGrp="1"/>
          </p:cNvSpPr>
          <p:nvPr>
            <p:ph type="title"/>
          </p:nvPr>
        </p:nvSpPr>
        <p:spPr>
          <a:xfrm>
            <a:off x="838200" y="365125"/>
            <a:ext cx="10515600" cy="1325563"/>
          </a:xfrm>
        </p:spPr>
        <p:txBody>
          <a:bodyPr>
            <a:normAutofit/>
          </a:bodyPr>
          <a:lstStyle/>
          <a:p>
            <a:r>
              <a:rPr lang="en-TR" dirty="0"/>
              <a:t>PROBLEM ?</a:t>
            </a:r>
          </a:p>
        </p:txBody>
      </p:sp>
      <p:graphicFrame>
        <p:nvGraphicFramePr>
          <p:cNvPr id="5" name="Content Placeholder 2">
            <a:extLst>
              <a:ext uri="{FF2B5EF4-FFF2-40B4-BE49-F238E27FC236}">
                <a16:creationId xmlns:a16="http://schemas.microsoft.com/office/drawing/2014/main" id="{2D76DBAF-5E5B-421E-8034-FAD47F189F8C}"/>
              </a:ext>
            </a:extLst>
          </p:cNvPr>
          <p:cNvGraphicFramePr>
            <a:graphicFrameLocks noGrp="1"/>
          </p:cNvGraphicFramePr>
          <p:nvPr>
            <p:ph idx="1"/>
            <p:extLst>
              <p:ext uri="{D42A27DB-BD31-4B8C-83A1-F6EECF244321}">
                <p14:modId xmlns:p14="http://schemas.microsoft.com/office/powerpoint/2010/main" val="3824294098"/>
              </p:ext>
            </p:extLst>
          </p:nvPr>
        </p:nvGraphicFramePr>
        <p:xfrm>
          <a:off x="838200" y="2011363"/>
          <a:ext cx="10515600" cy="41608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393416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FE8F7A3B-7778-42B8-9D8F-E5F9E44C78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Sarı arka plan üzerinde ünlem işareti">
            <a:extLst>
              <a:ext uri="{FF2B5EF4-FFF2-40B4-BE49-F238E27FC236}">
                <a16:creationId xmlns:a16="http://schemas.microsoft.com/office/drawing/2014/main" id="{C1249CD6-8589-3BC1-37EC-CD381E1E4CD2}"/>
              </a:ext>
            </a:extLst>
          </p:cNvPr>
          <p:cNvPicPr>
            <a:picLocks noChangeAspect="1"/>
          </p:cNvPicPr>
          <p:nvPr/>
        </p:nvPicPr>
        <p:blipFill rotWithShape="1">
          <a:blip r:embed="rId3">
            <a:alphaModFix amt="40000"/>
          </a:blip>
          <a:srcRect t="7058"/>
          <a:stretch/>
        </p:blipFill>
        <p:spPr>
          <a:xfrm>
            <a:off x="2353569" y="10"/>
            <a:ext cx="9838414" cy="6857990"/>
          </a:xfrm>
          <a:prstGeom prst="rect">
            <a:avLst/>
          </a:prstGeom>
        </p:spPr>
      </p:pic>
      <p:pic>
        <p:nvPicPr>
          <p:cNvPr id="4" name="Resim 3" descr="Yapay zeka hastalık teşhisi yapmaya başladı - Hardware Plus - HWP">
            <a:extLst>
              <a:ext uri="{FF2B5EF4-FFF2-40B4-BE49-F238E27FC236}">
                <a16:creationId xmlns:a16="http://schemas.microsoft.com/office/drawing/2014/main" id="{90E5B537-634B-32F4-0C8C-A57F009D6CA7}"/>
              </a:ext>
            </a:extLst>
          </p:cNvPr>
          <p:cNvPicPr>
            <a:picLocks noChangeAspect="1"/>
          </p:cNvPicPr>
          <p:nvPr/>
        </p:nvPicPr>
        <p:blipFill rotWithShape="1">
          <a:blip r:embed="rId4"/>
          <a:srcRect l="2897" r="46711"/>
          <a:stretch/>
        </p:blipFill>
        <p:spPr>
          <a:xfrm>
            <a:off x="20" y="10"/>
            <a:ext cx="611656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3" name="İçerik Yer Tutucusu 2">
            <a:extLst>
              <a:ext uri="{FF2B5EF4-FFF2-40B4-BE49-F238E27FC236}">
                <a16:creationId xmlns:a16="http://schemas.microsoft.com/office/drawing/2014/main" id="{1F2ECF27-2711-7810-EB02-815921E0A24F}"/>
              </a:ext>
            </a:extLst>
          </p:cNvPr>
          <p:cNvSpPr>
            <a:spLocks noGrp="1"/>
          </p:cNvSpPr>
          <p:nvPr>
            <p:ph idx="1"/>
          </p:nvPr>
        </p:nvSpPr>
        <p:spPr>
          <a:xfrm>
            <a:off x="6513788" y="2450775"/>
            <a:ext cx="4840010" cy="3726188"/>
          </a:xfrm>
        </p:spPr>
        <p:txBody>
          <a:bodyPr vert="horz" lIns="91440" tIns="45720" rIns="91440" bIns="45720" rtlCol="0">
            <a:normAutofit/>
          </a:bodyPr>
          <a:lstStyle/>
          <a:p>
            <a:pPr>
              <a:lnSpc>
                <a:spcPct val="90000"/>
              </a:lnSpc>
            </a:pPr>
            <a:r>
              <a:rPr lang="tr-TR" sz="2000">
                <a:ea typeface="+mn-lt"/>
                <a:cs typeface="+mn-lt"/>
              </a:rPr>
              <a:t>Özellikle Clinical-Longformer ve Clinical-BigBird gibi uzun sekanslı dönüştürücü modeller, klinik notlar gibi uzun metinlerdeki bilgiyi daha etkin bir şekilde işleyerek, klinik NLP (Doğal Dil İşleme) görevlerinde yeni standartlar belirlemiştir. Bu modeller, adlandırılmış varlık tanıma, soru cevaplama ve doğal dil çıkarımı gibi temel NLP görevlerinde, kısa sekanslı modellere göre önemli performans iyileştirmeleri sunmaktadır.</a:t>
            </a:r>
            <a:endParaRPr lang="tr-TR" sz="2000"/>
          </a:p>
        </p:txBody>
      </p:sp>
    </p:spTree>
    <p:extLst>
      <p:ext uri="{BB962C8B-B14F-4D97-AF65-F5344CB8AC3E}">
        <p14:creationId xmlns:p14="http://schemas.microsoft.com/office/powerpoint/2010/main" val="280087254"/>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88F20F8-60BF-42FE-A252-DFD5A7445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98A68847-134F-4AF1-B1C6-332344C9C9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rgbClr val="7AAAB3">
              <a:alpha val="20000"/>
            </a:srgbClr>
          </a:solidFill>
          <a:ln w="32707"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FDFC675F-2268-B296-875F-55095D9A442E}"/>
              </a:ext>
            </a:extLst>
          </p:cNvPr>
          <p:cNvSpPr>
            <a:spLocks noGrp="1"/>
          </p:cNvSpPr>
          <p:nvPr>
            <p:ph type="title"/>
          </p:nvPr>
        </p:nvSpPr>
        <p:spPr>
          <a:xfrm>
            <a:off x="838200" y="365125"/>
            <a:ext cx="10515600" cy="1325563"/>
          </a:xfrm>
        </p:spPr>
        <p:txBody>
          <a:bodyPr>
            <a:normAutofit/>
          </a:bodyPr>
          <a:lstStyle/>
          <a:p>
            <a:r>
              <a:rPr lang="en-TR" dirty="0"/>
              <a:t>Amaçlar</a:t>
            </a:r>
          </a:p>
        </p:txBody>
      </p:sp>
      <p:graphicFrame>
        <p:nvGraphicFramePr>
          <p:cNvPr id="7" name="Content Placeholder 2">
            <a:extLst>
              <a:ext uri="{FF2B5EF4-FFF2-40B4-BE49-F238E27FC236}">
                <a16:creationId xmlns:a16="http://schemas.microsoft.com/office/drawing/2014/main" id="{5EA32075-9F18-9DEA-A157-D67D6B654C3C}"/>
              </a:ext>
            </a:extLst>
          </p:cNvPr>
          <p:cNvGraphicFramePr>
            <a:graphicFrameLocks noGrp="1"/>
          </p:cNvGraphicFramePr>
          <p:nvPr>
            <p:ph idx="1"/>
            <p:extLst>
              <p:ext uri="{D42A27DB-BD31-4B8C-83A1-F6EECF244321}">
                <p14:modId xmlns:p14="http://schemas.microsoft.com/office/powerpoint/2010/main" val="317430962"/>
              </p:ext>
            </p:extLst>
          </p:nvPr>
        </p:nvGraphicFramePr>
        <p:xfrm>
          <a:off x="838200" y="2011363"/>
          <a:ext cx="10515600" cy="41608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561249700"/>
      </p:ext>
    </p:extLst>
  </p:cSld>
  <p:clrMapOvr>
    <a:masterClrMapping/>
  </p:clrMapOvr>
</p:sld>
</file>

<file path=ppt/theme/theme1.xml><?xml version="1.0" encoding="utf-8"?>
<a:theme xmlns:a="http://schemas.openxmlformats.org/drawingml/2006/main" name="BrushVTI">
  <a:themeElements>
    <a:clrScheme name="AnalogousFromLightSeed_2SEEDS">
      <a:dk1>
        <a:srgbClr val="000000"/>
      </a:dk1>
      <a:lt1>
        <a:srgbClr val="FFFFFF"/>
      </a:lt1>
      <a:dk2>
        <a:srgbClr val="412429"/>
      </a:dk2>
      <a:lt2>
        <a:srgbClr val="E8E3E2"/>
      </a:lt2>
      <a:accent1>
        <a:srgbClr val="7AAAB3"/>
      </a:accent1>
      <a:accent2>
        <a:srgbClr val="80AA9F"/>
      </a:accent2>
      <a:accent3>
        <a:srgbClr val="8CA3C1"/>
      </a:accent3>
      <a:accent4>
        <a:srgbClr val="BA7F9B"/>
      </a:accent4>
      <a:accent5>
        <a:srgbClr val="C69699"/>
      </a:accent5>
      <a:accent6>
        <a:srgbClr val="BA947F"/>
      </a:accent6>
      <a:hlink>
        <a:srgbClr val="AC7165"/>
      </a:hlink>
      <a:folHlink>
        <a:srgbClr val="7F7F7F"/>
      </a:folHlink>
    </a:clrScheme>
    <a:fontScheme name="Custom 3">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rushVTI" id="{7102FA3A-9D7B-4497-8C4B-FB535AAFDE06}" vid="{C6D41F62-6FAB-440A-BEC7-CB7BF190811F}"/>
    </a:ext>
  </a:extLst>
</a:theme>
</file>

<file path=ppt/theme/theme2.xml><?xml version="1.0" encoding="utf-8"?>
<a:theme xmlns:a="http://schemas.openxmlformats.org/drawingml/2006/main" name="Office Teması">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5137</Words>
  <Application>Microsoft Macintosh PowerPoint</Application>
  <PresentationFormat>Widescreen</PresentationFormat>
  <Paragraphs>461</Paragraphs>
  <Slides>38</Slides>
  <Notes>29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38</vt:i4>
      </vt:variant>
    </vt:vector>
  </HeadingPairs>
  <TitlesOfParts>
    <vt:vector size="44" baseType="lpstr">
      <vt:lpstr>Arial</vt:lpstr>
      <vt:lpstr>Calibri</vt:lpstr>
      <vt:lpstr>Century Gothic</vt:lpstr>
      <vt:lpstr>Segoe UI</vt:lpstr>
      <vt:lpstr>Söhne</vt:lpstr>
      <vt:lpstr>BrushVTI</vt:lpstr>
      <vt:lpstr>LLM'lerin (Büyük Dil Modelleri) Medikal Alanda Kullanılması</vt:lpstr>
      <vt:lpstr>Giriş</vt:lpstr>
      <vt:lpstr>PowerPoint Presentation</vt:lpstr>
      <vt:lpstr>PowerPoint Presentation</vt:lpstr>
      <vt:lpstr>Örnek Kullanım</vt:lpstr>
      <vt:lpstr>Büyük Dil Modelleri ve Klinik Karar Verme</vt:lpstr>
      <vt:lpstr>PROBLEM ?</vt:lpstr>
      <vt:lpstr>PowerPoint Presentation</vt:lpstr>
      <vt:lpstr>Amaçlar</vt:lpstr>
      <vt:lpstr>Hedefler</vt:lpstr>
      <vt:lpstr>Hedefler</vt:lpstr>
      <vt:lpstr>PowerPoint Presentation</vt:lpstr>
      <vt:lpstr>Yöntem</vt:lpstr>
      <vt:lpstr>Yöntem</vt:lpstr>
      <vt:lpstr>PowerPoint Presentation</vt:lpstr>
      <vt:lpstr>İş Paketleri</vt:lpstr>
      <vt:lpstr>İş Paketi No : 1</vt:lpstr>
      <vt:lpstr>İş Paketi No : 2</vt:lpstr>
      <vt:lpstr>İş Paketi No : 3</vt:lpstr>
      <vt:lpstr>İş Paketi No : 4</vt:lpstr>
      <vt:lpstr>İş Paketi No : 5</vt:lpstr>
      <vt:lpstr>İş Paketi No : 6</vt:lpstr>
      <vt:lpstr>Risk Yönetimi</vt:lpstr>
      <vt:lpstr>Yaygın Etki</vt:lpstr>
      <vt:lpstr>Proje Çıktılarının Paylaşımı ve Yayılımı</vt:lpstr>
      <vt:lpstr>Projeden Oluşması Öngörülen Etkilere İlişkin Bilgiler </vt:lpstr>
      <vt:lpstr>Model Performansının Değerlendirilmesi</vt:lpstr>
      <vt:lpstr>PowerPoint Presentation</vt:lpstr>
      <vt:lpstr>PowerPoint Presentation</vt:lpstr>
      <vt:lpstr>Uzun Klinik Metinler için LLM’ler</vt:lpstr>
      <vt:lpstr>PowerPoint Presentation</vt:lpstr>
      <vt:lpstr>PowerPoint Presentation</vt:lpstr>
      <vt:lpstr>Sonuçlar ve Gelecek Vizyonu</vt:lpstr>
      <vt:lpstr>PowerPoint Presentation</vt:lpstr>
      <vt:lpstr>PowerPoint Presentation</vt:lpstr>
      <vt:lpstr>PowerPoint Presentation</vt:lpstr>
      <vt:lpstr>Kaynaklar</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Sunusu</dc:title>
  <dc:creator/>
  <cp:lastModifiedBy>MUHAMMET ALİ ŞEN</cp:lastModifiedBy>
  <cp:revision>41</cp:revision>
  <dcterms:created xsi:type="dcterms:W3CDTF">2024-03-05T05:29:07Z</dcterms:created>
  <dcterms:modified xsi:type="dcterms:W3CDTF">2024-04-23T19:45:43Z</dcterms:modified>
</cp:coreProperties>
</file>